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83CD93-236A-CAB3-91B2-4A5EC28590D8}" v="11" dt="2026-06-12T08:39:20.317"/>
    <p1510:client id="{90798C6F-4388-B30A-3E80-5F71048DC2C7}" v="1" dt="2026-06-12T08:14:25.4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90798C6F-4388-B30A-3E80-5F71048DC2C7}"/>
    <pc:docChg chg="modSld">
      <pc:chgData name="Ayodolamu Dada" userId="S::adada@ssso.southwark.sch.uk::ca945be6-2bda-4532-a82e-d342e4768e0e" providerId="AD" clId="Web-{90798C6F-4388-B30A-3E80-5F71048DC2C7}" dt="2026-06-12T08:14:58.107" v="3"/>
      <pc:docMkLst>
        <pc:docMk/>
      </pc:docMkLst>
      <pc:sldChg chg="addSp delSp modSp mod setBg">
        <pc:chgData name="Ayodolamu Dada" userId="S::adada@ssso.southwark.sch.uk::ca945be6-2bda-4532-a82e-d342e4768e0e" providerId="AD" clId="Web-{90798C6F-4388-B30A-3E80-5F71048DC2C7}" dt="2026-06-12T08:14:58.107" v="3"/>
        <pc:sldMkLst>
          <pc:docMk/>
          <pc:sldMk cId="109857222" sldId="256"/>
        </pc:sldMkLst>
        <pc:spChg chg="mod">
          <ac:chgData name="Ayodolamu Dada" userId="S::adada@ssso.southwark.sch.uk::ca945be6-2bda-4532-a82e-d342e4768e0e" providerId="AD" clId="Web-{90798C6F-4388-B30A-3E80-5F71048DC2C7}" dt="2026-06-12T08:14:58.107" v="3"/>
          <ac:spMkLst>
            <pc:docMk/>
            <pc:sldMk cId="109857222" sldId="256"/>
            <ac:spMk id="2" creationId="{00000000-0000-0000-0000-000000000000}"/>
          </ac:spMkLst>
        </pc:spChg>
        <pc:spChg chg="mod">
          <ac:chgData name="Ayodolamu Dada" userId="S::adada@ssso.southwark.sch.uk::ca945be6-2bda-4532-a82e-d342e4768e0e" providerId="AD" clId="Web-{90798C6F-4388-B30A-3E80-5F71048DC2C7}" dt="2026-06-12T08:14:58.107" v="3"/>
          <ac:spMkLst>
            <pc:docMk/>
            <pc:sldMk cId="109857222" sldId="256"/>
            <ac:spMk id="3" creationId="{00000000-0000-0000-0000-000000000000}"/>
          </ac:spMkLst>
        </pc:spChg>
        <pc:spChg chg="add del">
          <ac:chgData name="Ayodolamu Dada" userId="S::adada@ssso.southwark.sch.uk::ca945be6-2bda-4532-a82e-d342e4768e0e" providerId="AD" clId="Web-{90798C6F-4388-B30A-3E80-5F71048DC2C7}" dt="2026-06-12T08:14:58.092" v="2"/>
          <ac:spMkLst>
            <pc:docMk/>
            <pc:sldMk cId="109857222" sldId="256"/>
            <ac:spMk id="9" creationId="{91DC6ABD-215C-4EA8-A483-CEF5B99AB385}"/>
          </ac:spMkLst>
        </pc:spChg>
        <pc:spChg chg="add del">
          <ac:chgData name="Ayodolamu Dada" userId="S::adada@ssso.southwark.sch.uk::ca945be6-2bda-4532-a82e-d342e4768e0e" providerId="AD" clId="Web-{90798C6F-4388-B30A-3E80-5F71048DC2C7}" dt="2026-06-12T08:14:58.092" v="2"/>
          <ac:spMkLst>
            <pc:docMk/>
            <pc:sldMk cId="109857222" sldId="256"/>
            <ac:spMk id="15" creationId="{04357C93-F0CB-4A1C-8F77-4E9063789819}"/>
          </ac:spMkLst>
        </pc:spChg>
        <pc:spChg chg="add">
          <ac:chgData name="Ayodolamu Dada" userId="S::adada@ssso.southwark.sch.uk::ca945be6-2bda-4532-a82e-d342e4768e0e" providerId="AD" clId="Web-{90798C6F-4388-B30A-3E80-5F71048DC2C7}" dt="2026-06-12T08:14:58.107" v="3"/>
          <ac:spMkLst>
            <pc:docMk/>
            <pc:sldMk cId="109857222" sldId="256"/>
            <ac:spMk id="17" creationId="{ECC07320-C2CA-4E29-8481-9D9E143C7788}"/>
          </ac:spMkLst>
        </pc:spChg>
        <pc:spChg chg="add">
          <ac:chgData name="Ayodolamu Dada" userId="S::adada@ssso.southwark.sch.uk::ca945be6-2bda-4532-a82e-d342e4768e0e" providerId="AD" clId="Web-{90798C6F-4388-B30A-3E80-5F71048DC2C7}" dt="2026-06-12T08:14:58.107" v="3"/>
          <ac:spMkLst>
            <pc:docMk/>
            <pc:sldMk cId="109857222" sldId="256"/>
            <ac:spMk id="18" creationId="{178FB36B-5BFE-42CA-BC60-1115E0D95EEC}"/>
          </ac:spMkLst>
        </pc:spChg>
        <pc:grpChg chg="add del">
          <ac:chgData name="Ayodolamu Dada" userId="S::adada@ssso.southwark.sch.uk::ca945be6-2bda-4532-a82e-d342e4768e0e" providerId="AD" clId="Web-{90798C6F-4388-B30A-3E80-5F71048DC2C7}" dt="2026-06-12T08:14:58.092" v="2"/>
          <ac:grpSpMkLst>
            <pc:docMk/>
            <pc:sldMk cId="109857222" sldId="256"/>
            <ac:grpSpMk id="11" creationId="{3AF6A671-C637-4547-85F4-51B6D1881399}"/>
          </ac:grpSpMkLst>
        </pc:grpChg>
        <pc:picChg chg="add mod ord">
          <ac:chgData name="Ayodolamu Dada" userId="S::adada@ssso.southwark.sch.uk::ca945be6-2bda-4532-a82e-d342e4768e0e" providerId="AD" clId="Web-{90798C6F-4388-B30A-3E80-5F71048DC2C7}" dt="2026-06-12T08:14:58.107" v="3"/>
          <ac:picMkLst>
            <pc:docMk/>
            <pc:sldMk cId="109857222" sldId="256"/>
            <ac:picMk id="4" creationId="{C01C6213-F802-89ED-A1C8-D506F742E67C}"/>
          </ac:picMkLst>
        </pc:picChg>
      </pc:sldChg>
    </pc:docChg>
  </pc:docChgLst>
  <pc:docChgLst>
    <pc:chgData name="Ayodolamu Dada" userId="S::adada@ssso.southwark.sch.uk::ca945be6-2bda-4532-a82e-d342e4768e0e" providerId="AD" clId="Web-{B0BA4DA5-2EC3-4011-E1CB-B7820F774252}"/>
    <pc:docChg chg="modSld">
      <pc:chgData name="Ayodolamu Dada" userId="S::adada@ssso.southwark.sch.uk::ca945be6-2bda-4532-a82e-d342e4768e0e" providerId="AD" clId="Web-{B0BA4DA5-2EC3-4011-E1CB-B7820F774252}" dt="2026-06-08T11:19:25.857" v="36" actId="20577"/>
      <pc:docMkLst>
        <pc:docMk/>
      </pc:docMkLst>
      <pc:sldChg chg="modSp">
        <pc:chgData name="Ayodolamu Dada" userId="S::adada@ssso.southwark.sch.uk::ca945be6-2bda-4532-a82e-d342e4768e0e" providerId="AD" clId="Web-{B0BA4DA5-2EC3-4011-E1CB-B7820F774252}" dt="2026-06-08T10:17:20.191" v="14" actId="20577"/>
        <pc:sldMkLst>
          <pc:docMk/>
          <pc:sldMk cId="3550272127" sldId="259"/>
        </pc:sldMkLst>
        <pc:spChg chg="mod">
          <ac:chgData name="Ayodolamu Dada" userId="S::adada@ssso.southwark.sch.uk::ca945be6-2bda-4532-a82e-d342e4768e0e" providerId="AD" clId="Web-{B0BA4DA5-2EC3-4011-E1CB-B7820F774252}" dt="2026-06-08T10:17:20.191" v="14" actId="20577"/>
          <ac:spMkLst>
            <pc:docMk/>
            <pc:sldMk cId="3550272127" sldId="259"/>
            <ac:spMk id="3" creationId="{8AE32C5F-39F1-5C8F-0DA4-4260F0D4B512}"/>
          </ac:spMkLst>
        </pc:spChg>
      </pc:sldChg>
      <pc:sldChg chg="modSp">
        <pc:chgData name="Ayodolamu Dada" userId="S::adada@ssso.southwark.sch.uk::ca945be6-2bda-4532-a82e-d342e4768e0e" providerId="AD" clId="Web-{B0BA4DA5-2EC3-4011-E1CB-B7820F774252}" dt="2026-06-08T11:19:25.857" v="36" actId="20577"/>
        <pc:sldMkLst>
          <pc:docMk/>
          <pc:sldMk cId="773805080" sldId="260"/>
        </pc:sldMkLst>
        <pc:spChg chg="mod">
          <ac:chgData name="Ayodolamu Dada" userId="S::adada@ssso.southwark.sch.uk::ca945be6-2bda-4532-a82e-d342e4768e0e" providerId="AD" clId="Web-{B0BA4DA5-2EC3-4011-E1CB-B7820F774252}" dt="2026-06-08T11:19:25.857" v="36" actId="20577"/>
          <ac:spMkLst>
            <pc:docMk/>
            <pc:sldMk cId="773805080" sldId="260"/>
            <ac:spMk id="3" creationId="{25BC2633-6CBD-A942-4843-C85AC474968D}"/>
          </ac:spMkLst>
        </pc:spChg>
      </pc:sldChg>
      <pc:sldChg chg="modSp">
        <pc:chgData name="Ayodolamu Dada" userId="S::adada@ssso.southwark.sch.uk::ca945be6-2bda-4532-a82e-d342e4768e0e" providerId="AD" clId="Web-{B0BA4DA5-2EC3-4011-E1CB-B7820F774252}" dt="2026-06-08T10:17:05.800" v="12" actId="20577"/>
        <pc:sldMkLst>
          <pc:docMk/>
          <pc:sldMk cId="2969335945" sldId="261"/>
        </pc:sldMkLst>
        <pc:spChg chg="mod">
          <ac:chgData name="Ayodolamu Dada" userId="S::adada@ssso.southwark.sch.uk::ca945be6-2bda-4532-a82e-d342e4768e0e" providerId="AD" clId="Web-{B0BA4DA5-2EC3-4011-E1CB-B7820F774252}" dt="2026-06-08T10:17:05.800" v="12" actId="20577"/>
          <ac:spMkLst>
            <pc:docMk/>
            <pc:sldMk cId="2969335945" sldId="261"/>
            <ac:spMk id="3" creationId="{20A07BA8-2D1C-3D17-CECB-0589B92D9C3E}"/>
          </ac:spMkLst>
        </pc:spChg>
      </pc:sldChg>
    </pc:docChg>
  </pc:docChgLst>
  <pc:docChgLst>
    <pc:chgData name="Ayodolamu Dada" userId="S::adada@ssso.southwark.sch.uk::ca945be6-2bda-4532-a82e-d342e4768e0e" providerId="AD" clId="Web-{A03A63A0-1F6C-EEE6-B36D-81BBB881E058}"/>
    <pc:docChg chg="addSld modSld">
      <pc:chgData name="Ayodolamu Dada" userId="S::adada@ssso.southwark.sch.uk::ca945be6-2bda-4532-a82e-d342e4768e0e" providerId="AD" clId="Web-{A03A63A0-1F6C-EEE6-B36D-81BBB881E058}" dt="2026-06-08T09:15:51.296" v="53" actId="14100"/>
      <pc:docMkLst>
        <pc:docMk/>
      </pc:docMkLst>
      <pc:sldChg chg="modSp">
        <pc:chgData name="Ayodolamu Dada" userId="S::adada@ssso.southwark.sch.uk::ca945be6-2bda-4532-a82e-d342e4768e0e" providerId="AD" clId="Web-{A03A63A0-1F6C-EEE6-B36D-81BBB881E058}" dt="2026-06-08T08:37:16.635" v="32" actId="1076"/>
        <pc:sldMkLst>
          <pc:docMk/>
          <pc:sldMk cId="109857222" sldId="256"/>
        </pc:sldMkLst>
        <pc:spChg chg="mod">
          <ac:chgData name="Ayodolamu Dada" userId="S::adada@ssso.southwark.sch.uk::ca945be6-2bda-4532-a82e-d342e4768e0e" providerId="AD" clId="Web-{A03A63A0-1F6C-EEE6-B36D-81BBB881E058}" dt="2026-06-08T08:37:16.635" v="32" actId="1076"/>
          <ac:spMkLst>
            <pc:docMk/>
            <pc:sldMk cId="109857222" sldId="256"/>
            <ac:spMk id="2" creationId="{00000000-0000-0000-0000-000000000000}"/>
          </ac:spMkLst>
        </pc:spChg>
        <pc:spChg chg="mod">
          <ac:chgData name="Ayodolamu Dada" userId="S::adada@ssso.southwark.sch.uk::ca945be6-2bda-4532-a82e-d342e4768e0e" providerId="AD" clId="Web-{A03A63A0-1F6C-EEE6-B36D-81BBB881E058}" dt="2026-06-08T08:36:45.822" v="29" actId="14100"/>
          <ac:spMkLst>
            <pc:docMk/>
            <pc:sldMk cId="109857222" sldId="256"/>
            <ac:spMk id="3" creationId="{00000000-0000-0000-0000-000000000000}"/>
          </ac:spMkLst>
        </pc:spChg>
      </pc:sldChg>
      <pc:sldChg chg="modSp">
        <pc:chgData name="Ayodolamu Dada" userId="S::adada@ssso.southwark.sch.uk::ca945be6-2bda-4532-a82e-d342e4768e0e" providerId="AD" clId="Web-{A03A63A0-1F6C-EEE6-B36D-81BBB881E058}" dt="2026-06-08T08:32:49.456" v="27" actId="14100"/>
        <pc:sldMkLst>
          <pc:docMk/>
          <pc:sldMk cId="2674426031" sldId="257"/>
        </pc:sldMkLst>
        <pc:spChg chg="mod">
          <ac:chgData name="Ayodolamu Dada" userId="S::adada@ssso.southwark.sch.uk::ca945be6-2bda-4532-a82e-d342e4768e0e" providerId="AD" clId="Web-{A03A63A0-1F6C-EEE6-B36D-81BBB881E058}" dt="2026-06-08T08:32:49.456" v="27" actId="14100"/>
          <ac:spMkLst>
            <pc:docMk/>
            <pc:sldMk cId="2674426031" sldId="257"/>
            <ac:spMk id="3" creationId="{9804F8D1-6239-8915-7FBF-17816CC16EC1}"/>
          </ac:spMkLst>
        </pc:spChg>
      </pc:sldChg>
      <pc:sldChg chg="modSp">
        <pc:chgData name="Ayodolamu Dada" userId="S::adada@ssso.southwark.sch.uk::ca945be6-2bda-4532-a82e-d342e4768e0e" providerId="AD" clId="Web-{A03A63A0-1F6C-EEE6-B36D-81BBB881E058}" dt="2026-06-08T09:15:51.296" v="53" actId="14100"/>
        <pc:sldMkLst>
          <pc:docMk/>
          <pc:sldMk cId="1064620332" sldId="258"/>
        </pc:sldMkLst>
        <pc:spChg chg="mod">
          <ac:chgData name="Ayodolamu Dada" userId="S::adada@ssso.southwark.sch.uk::ca945be6-2bda-4532-a82e-d342e4768e0e" providerId="AD" clId="Web-{A03A63A0-1F6C-EEE6-B36D-81BBB881E058}" dt="2026-06-08T08:09:41.125" v="7" actId="20577"/>
          <ac:spMkLst>
            <pc:docMk/>
            <pc:sldMk cId="1064620332" sldId="258"/>
            <ac:spMk id="2" creationId="{A763F5FF-592F-37F7-EAE3-F323CFB2F342}"/>
          </ac:spMkLst>
        </pc:spChg>
        <pc:spChg chg="mod">
          <ac:chgData name="Ayodolamu Dada" userId="S::adada@ssso.southwark.sch.uk::ca945be6-2bda-4532-a82e-d342e4768e0e" providerId="AD" clId="Web-{A03A63A0-1F6C-EEE6-B36D-81BBB881E058}" dt="2026-06-08T09:15:51.296" v="53" actId="14100"/>
          <ac:spMkLst>
            <pc:docMk/>
            <pc:sldMk cId="1064620332" sldId="258"/>
            <ac:spMk id="3" creationId="{F546339E-7173-1716-67A3-A13F8BA47932}"/>
          </ac:spMkLst>
        </pc:spChg>
      </pc:sldChg>
      <pc:sldChg chg="modSp">
        <pc:chgData name="Ayodolamu Dada" userId="S::adada@ssso.southwark.sch.uk::ca945be6-2bda-4532-a82e-d342e4768e0e" providerId="AD" clId="Web-{A03A63A0-1F6C-EEE6-B36D-81BBB881E058}" dt="2026-06-08T08:41:00.391" v="35" actId="20577"/>
        <pc:sldMkLst>
          <pc:docMk/>
          <pc:sldMk cId="3550272127" sldId="259"/>
        </pc:sldMkLst>
        <pc:spChg chg="mod">
          <ac:chgData name="Ayodolamu Dada" userId="S::adada@ssso.southwark.sch.uk::ca945be6-2bda-4532-a82e-d342e4768e0e" providerId="AD" clId="Web-{A03A63A0-1F6C-EEE6-B36D-81BBB881E058}" dt="2026-06-08T08:41:00.391" v="35" actId="20577"/>
          <ac:spMkLst>
            <pc:docMk/>
            <pc:sldMk cId="3550272127" sldId="259"/>
            <ac:spMk id="2" creationId="{74C3FD95-5306-E1E7-F6A9-9A25408E4072}"/>
          </ac:spMkLst>
        </pc:spChg>
      </pc:sldChg>
      <pc:sldChg chg="modSp">
        <pc:chgData name="Ayodolamu Dada" userId="S::adada@ssso.southwark.sch.uk::ca945be6-2bda-4532-a82e-d342e4768e0e" providerId="AD" clId="Web-{A03A63A0-1F6C-EEE6-B36D-81BBB881E058}" dt="2026-06-08T08:41:15.188" v="38" actId="20577"/>
        <pc:sldMkLst>
          <pc:docMk/>
          <pc:sldMk cId="773805080" sldId="260"/>
        </pc:sldMkLst>
        <pc:spChg chg="mod">
          <ac:chgData name="Ayodolamu Dada" userId="S::adada@ssso.southwark.sch.uk::ca945be6-2bda-4532-a82e-d342e4768e0e" providerId="AD" clId="Web-{A03A63A0-1F6C-EEE6-B36D-81BBB881E058}" dt="2026-06-08T08:41:15.188" v="38" actId="20577"/>
          <ac:spMkLst>
            <pc:docMk/>
            <pc:sldMk cId="773805080" sldId="260"/>
            <ac:spMk id="2" creationId="{A151DD5A-F168-BB3A-73FE-BDA700B9C70B}"/>
          </ac:spMkLst>
        </pc:spChg>
      </pc:sldChg>
      <pc:sldChg chg="modSp new">
        <pc:chgData name="Ayodolamu Dada" userId="S::adada@ssso.southwark.sch.uk::ca945be6-2bda-4532-a82e-d342e4768e0e" providerId="AD" clId="Web-{A03A63A0-1F6C-EEE6-B36D-81BBB881E058}" dt="2026-06-08T08:42:01.251" v="42" actId="20577"/>
        <pc:sldMkLst>
          <pc:docMk/>
          <pc:sldMk cId="2969335945" sldId="261"/>
        </pc:sldMkLst>
        <pc:spChg chg="mod">
          <ac:chgData name="Ayodolamu Dada" userId="S::adada@ssso.southwark.sch.uk::ca945be6-2bda-4532-a82e-d342e4768e0e" providerId="AD" clId="Web-{A03A63A0-1F6C-EEE6-B36D-81BBB881E058}" dt="2026-06-08T08:42:01.251" v="42" actId="20577"/>
          <ac:spMkLst>
            <pc:docMk/>
            <pc:sldMk cId="2969335945" sldId="261"/>
            <ac:spMk id="2" creationId="{A18847AB-C268-B710-DA45-67F2C65A0086}"/>
          </ac:spMkLst>
        </pc:spChg>
      </pc:sldChg>
    </pc:docChg>
  </pc:docChgLst>
  <pc:docChgLst>
    <pc:chgData name="Ayodolamu Dada" userId="S::adada@ssso.southwark.sch.uk::ca945be6-2bda-4532-a82e-d342e4768e0e" providerId="AD" clId="Web-{1883CD93-236A-CAB3-91B2-4A5EC28590D8}"/>
    <pc:docChg chg="modSld">
      <pc:chgData name="Ayodolamu Dada" userId="S::adada@ssso.southwark.sch.uk::ca945be6-2bda-4532-a82e-d342e4768e0e" providerId="AD" clId="Web-{1883CD93-236A-CAB3-91B2-4A5EC28590D8}" dt="2026-06-12T08:39:20.317" v="14" actId="14100"/>
      <pc:docMkLst>
        <pc:docMk/>
      </pc:docMkLst>
      <pc:sldChg chg="addSp modSp mod setBg">
        <pc:chgData name="Ayodolamu Dada" userId="S::adada@ssso.southwark.sch.uk::ca945be6-2bda-4532-a82e-d342e4768e0e" providerId="AD" clId="Web-{1883CD93-236A-CAB3-91B2-4A5EC28590D8}" dt="2026-06-12T08:32:30.472" v="0"/>
        <pc:sldMkLst>
          <pc:docMk/>
          <pc:sldMk cId="2674426031" sldId="257"/>
        </pc:sldMkLst>
        <pc:spChg chg="mod">
          <ac:chgData name="Ayodolamu Dada" userId="S::adada@ssso.southwark.sch.uk::ca945be6-2bda-4532-a82e-d342e4768e0e" providerId="AD" clId="Web-{1883CD93-236A-CAB3-91B2-4A5EC28590D8}" dt="2026-06-12T08:32:30.472" v="0"/>
          <ac:spMkLst>
            <pc:docMk/>
            <pc:sldMk cId="2674426031" sldId="257"/>
            <ac:spMk id="2" creationId="{5CBB401D-DBEB-4393-2EA3-55F6A5C3355E}"/>
          </ac:spMkLst>
        </pc:spChg>
        <pc:spChg chg="mod">
          <ac:chgData name="Ayodolamu Dada" userId="S::adada@ssso.southwark.sch.uk::ca945be6-2bda-4532-a82e-d342e4768e0e" providerId="AD" clId="Web-{1883CD93-236A-CAB3-91B2-4A5EC28590D8}" dt="2026-06-12T08:32:30.472" v="0"/>
          <ac:spMkLst>
            <pc:docMk/>
            <pc:sldMk cId="2674426031" sldId="257"/>
            <ac:spMk id="3" creationId="{9804F8D1-6239-8915-7FBF-17816CC16EC1}"/>
          </ac:spMkLst>
        </pc:spChg>
        <pc:spChg chg="add">
          <ac:chgData name="Ayodolamu Dada" userId="S::adada@ssso.southwark.sch.uk::ca945be6-2bda-4532-a82e-d342e4768e0e" providerId="AD" clId="Web-{1883CD93-236A-CAB3-91B2-4A5EC28590D8}" dt="2026-06-12T08:32:30.472" v="0"/>
          <ac:spMkLst>
            <pc:docMk/>
            <pc:sldMk cId="2674426031" sldId="257"/>
            <ac:spMk id="8" creationId="{081EA652-8C6A-4E69-BEB9-170809474553}"/>
          </ac:spMkLst>
        </pc:spChg>
        <pc:spChg chg="add">
          <ac:chgData name="Ayodolamu Dada" userId="S::adada@ssso.southwark.sch.uk::ca945be6-2bda-4532-a82e-d342e4768e0e" providerId="AD" clId="Web-{1883CD93-236A-CAB3-91B2-4A5EC28590D8}" dt="2026-06-12T08:32:30.472" v="0"/>
          <ac:spMkLst>
            <pc:docMk/>
            <pc:sldMk cId="2674426031" sldId="257"/>
            <ac:spMk id="10" creationId="{5298780A-33B9-4EA2-8F67-DE68AD62841B}"/>
          </ac:spMkLst>
        </pc:spChg>
        <pc:spChg chg="add">
          <ac:chgData name="Ayodolamu Dada" userId="S::adada@ssso.southwark.sch.uk::ca945be6-2bda-4532-a82e-d342e4768e0e" providerId="AD" clId="Web-{1883CD93-236A-CAB3-91B2-4A5EC28590D8}" dt="2026-06-12T08:32:30.472" v="0"/>
          <ac:spMkLst>
            <pc:docMk/>
            <pc:sldMk cId="2674426031" sldId="257"/>
            <ac:spMk id="12" creationId="{7F488E8B-4E1E-4402-8935-D4E6C02615C7}"/>
          </ac:spMkLst>
        </pc:spChg>
      </pc:sldChg>
      <pc:sldChg chg="addSp modSp mod setBg">
        <pc:chgData name="Ayodolamu Dada" userId="S::adada@ssso.southwark.sch.uk::ca945be6-2bda-4532-a82e-d342e4768e0e" providerId="AD" clId="Web-{1883CD93-236A-CAB3-91B2-4A5EC28590D8}" dt="2026-06-12T08:35:11.010" v="1"/>
        <pc:sldMkLst>
          <pc:docMk/>
          <pc:sldMk cId="1064620332" sldId="258"/>
        </pc:sldMkLst>
        <pc:spChg chg="mod">
          <ac:chgData name="Ayodolamu Dada" userId="S::adada@ssso.southwark.sch.uk::ca945be6-2bda-4532-a82e-d342e4768e0e" providerId="AD" clId="Web-{1883CD93-236A-CAB3-91B2-4A5EC28590D8}" dt="2026-06-12T08:35:11.010" v="1"/>
          <ac:spMkLst>
            <pc:docMk/>
            <pc:sldMk cId="1064620332" sldId="258"/>
            <ac:spMk id="2" creationId="{A763F5FF-592F-37F7-EAE3-F323CFB2F342}"/>
          </ac:spMkLst>
        </pc:spChg>
        <pc:spChg chg="mod">
          <ac:chgData name="Ayodolamu Dada" userId="S::adada@ssso.southwark.sch.uk::ca945be6-2bda-4532-a82e-d342e4768e0e" providerId="AD" clId="Web-{1883CD93-236A-CAB3-91B2-4A5EC28590D8}" dt="2026-06-12T08:35:11.010" v="1"/>
          <ac:spMkLst>
            <pc:docMk/>
            <pc:sldMk cId="1064620332" sldId="258"/>
            <ac:spMk id="3" creationId="{F546339E-7173-1716-67A3-A13F8BA47932}"/>
          </ac:spMkLst>
        </pc:spChg>
        <pc:spChg chg="add">
          <ac:chgData name="Ayodolamu Dada" userId="S::adada@ssso.southwark.sch.uk::ca945be6-2bda-4532-a82e-d342e4768e0e" providerId="AD" clId="Web-{1883CD93-236A-CAB3-91B2-4A5EC28590D8}" dt="2026-06-12T08:35:11.010" v="1"/>
          <ac:spMkLst>
            <pc:docMk/>
            <pc:sldMk cId="1064620332" sldId="258"/>
            <ac:spMk id="8" creationId="{1BB867FF-FC45-48F7-8104-F89BE54909F1}"/>
          </ac:spMkLst>
        </pc:spChg>
        <pc:spChg chg="add">
          <ac:chgData name="Ayodolamu Dada" userId="S::adada@ssso.southwark.sch.uk::ca945be6-2bda-4532-a82e-d342e4768e0e" providerId="AD" clId="Web-{1883CD93-236A-CAB3-91B2-4A5EC28590D8}" dt="2026-06-12T08:35:11.010" v="1"/>
          <ac:spMkLst>
            <pc:docMk/>
            <pc:sldMk cId="1064620332" sldId="258"/>
            <ac:spMk id="10" creationId="{8BB56887-D0D5-4F0C-9E19-7247EB83C8B7}"/>
          </ac:spMkLst>
        </pc:spChg>
        <pc:spChg chg="add">
          <ac:chgData name="Ayodolamu Dada" userId="S::adada@ssso.southwark.sch.uk::ca945be6-2bda-4532-a82e-d342e4768e0e" providerId="AD" clId="Web-{1883CD93-236A-CAB3-91B2-4A5EC28590D8}" dt="2026-06-12T08:35:11.010" v="1"/>
          <ac:spMkLst>
            <pc:docMk/>
            <pc:sldMk cId="1064620332" sldId="258"/>
            <ac:spMk id="12" creationId="{081E4A58-353D-44AE-B2FC-2A74E2E400F7}"/>
          </ac:spMkLst>
        </pc:spChg>
      </pc:sldChg>
      <pc:sldChg chg="addSp delSp">
        <pc:chgData name="Ayodolamu Dada" userId="S::adada@ssso.southwark.sch.uk::ca945be6-2bda-4532-a82e-d342e4768e0e" providerId="AD" clId="Web-{1883CD93-236A-CAB3-91B2-4A5EC28590D8}" dt="2026-06-12T08:35:28.511" v="2"/>
        <pc:sldMkLst>
          <pc:docMk/>
          <pc:sldMk cId="3550272127" sldId="259"/>
        </pc:sldMkLst>
        <pc:spChg chg="del">
          <ac:chgData name="Ayodolamu Dada" userId="S::adada@ssso.southwark.sch.uk::ca945be6-2bda-4532-a82e-d342e4768e0e" providerId="AD" clId="Web-{1883CD93-236A-CAB3-91B2-4A5EC28590D8}" dt="2026-06-12T08:35:28.511" v="2"/>
          <ac:spMkLst>
            <pc:docMk/>
            <pc:sldMk cId="3550272127" sldId="259"/>
            <ac:spMk id="3" creationId="{8AE32C5F-39F1-5C8F-0DA4-4260F0D4B512}"/>
          </ac:spMkLst>
        </pc:spChg>
        <pc:graphicFrameChg chg="add">
          <ac:chgData name="Ayodolamu Dada" userId="S::adada@ssso.southwark.sch.uk::ca945be6-2bda-4532-a82e-d342e4768e0e" providerId="AD" clId="Web-{1883CD93-236A-CAB3-91B2-4A5EC28590D8}" dt="2026-06-12T08:35:28.511" v="2"/>
          <ac:graphicFrameMkLst>
            <pc:docMk/>
            <pc:sldMk cId="3550272127" sldId="259"/>
            <ac:graphicFrameMk id="5" creationId="{2BAECED0-D4DC-C849-07DE-7AE24980939D}"/>
          </ac:graphicFrameMkLst>
        </pc:graphicFrameChg>
      </pc:sldChg>
      <pc:sldChg chg="addSp modSp mod setBg">
        <pc:chgData name="Ayodolamu Dada" userId="S::adada@ssso.southwark.sch.uk::ca945be6-2bda-4532-a82e-d342e4768e0e" providerId="AD" clId="Web-{1883CD93-236A-CAB3-91B2-4A5EC28590D8}" dt="2026-06-12T08:39:20.317" v="14" actId="14100"/>
        <pc:sldMkLst>
          <pc:docMk/>
          <pc:sldMk cId="773805080" sldId="260"/>
        </pc:sldMkLst>
        <pc:spChg chg="mod">
          <ac:chgData name="Ayodolamu Dada" userId="S::adada@ssso.southwark.sch.uk::ca945be6-2bda-4532-a82e-d342e4768e0e" providerId="AD" clId="Web-{1883CD93-236A-CAB3-91B2-4A5EC28590D8}" dt="2026-06-12T08:38:59.535" v="11"/>
          <ac:spMkLst>
            <pc:docMk/>
            <pc:sldMk cId="773805080" sldId="260"/>
            <ac:spMk id="2" creationId="{A151DD5A-F168-BB3A-73FE-BDA700B9C70B}"/>
          </ac:spMkLst>
        </pc:spChg>
        <pc:spChg chg="mod">
          <ac:chgData name="Ayodolamu Dada" userId="S::adada@ssso.southwark.sch.uk::ca945be6-2bda-4532-a82e-d342e4768e0e" providerId="AD" clId="Web-{1883CD93-236A-CAB3-91B2-4A5EC28590D8}" dt="2026-06-12T08:39:20.317" v="14" actId="14100"/>
          <ac:spMkLst>
            <pc:docMk/>
            <pc:sldMk cId="773805080" sldId="260"/>
            <ac:spMk id="3" creationId="{25BC2633-6CBD-A942-4843-C85AC474968D}"/>
          </ac:spMkLst>
        </pc:spChg>
        <pc:spChg chg="add">
          <ac:chgData name="Ayodolamu Dada" userId="S::adada@ssso.southwark.sch.uk::ca945be6-2bda-4532-a82e-d342e4768e0e" providerId="AD" clId="Web-{1883CD93-236A-CAB3-91B2-4A5EC28590D8}" dt="2026-06-12T08:38:59.535" v="11"/>
          <ac:spMkLst>
            <pc:docMk/>
            <pc:sldMk cId="773805080" sldId="260"/>
            <ac:spMk id="9" creationId="{D1D34770-47A8-402C-AF23-2B653F2D88C1}"/>
          </ac:spMkLst>
        </pc:spChg>
        <pc:picChg chg="add mod">
          <ac:chgData name="Ayodolamu Dada" userId="S::adada@ssso.southwark.sch.uk::ca945be6-2bda-4532-a82e-d342e4768e0e" providerId="AD" clId="Web-{1883CD93-236A-CAB3-91B2-4A5EC28590D8}" dt="2026-06-12T08:38:59.535" v="11"/>
          <ac:picMkLst>
            <pc:docMk/>
            <pc:sldMk cId="773805080" sldId="260"/>
            <ac:picMk id="4" creationId="{08933CF2-2D4D-5244-5750-942CD0F6D859}"/>
          </ac:picMkLst>
        </pc:picChg>
      </pc:sldChg>
      <pc:sldChg chg="addSp modSp mod setBg">
        <pc:chgData name="Ayodolamu Dada" userId="S::adada@ssso.southwark.sch.uk::ca945be6-2bda-4532-a82e-d342e4768e0e" providerId="AD" clId="Web-{1883CD93-236A-CAB3-91B2-4A5EC28590D8}" dt="2026-06-12T08:38:03.236" v="9" actId="20577"/>
        <pc:sldMkLst>
          <pc:docMk/>
          <pc:sldMk cId="2969335945" sldId="261"/>
        </pc:sldMkLst>
        <pc:spChg chg="mod">
          <ac:chgData name="Ayodolamu Dada" userId="S::adada@ssso.southwark.sch.uk::ca945be6-2bda-4532-a82e-d342e4768e0e" providerId="AD" clId="Web-{1883CD93-236A-CAB3-91B2-4A5EC28590D8}" dt="2026-06-12T08:35:53.606" v="6"/>
          <ac:spMkLst>
            <pc:docMk/>
            <pc:sldMk cId="2969335945" sldId="261"/>
            <ac:spMk id="2" creationId="{A18847AB-C268-B710-DA45-67F2C65A0086}"/>
          </ac:spMkLst>
        </pc:spChg>
        <pc:spChg chg="mod">
          <ac:chgData name="Ayodolamu Dada" userId="S::adada@ssso.southwark.sch.uk::ca945be6-2bda-4532-a82e-d342e4768e0e" providerId="AD" clId="Web-{1883CD93-236A-CAB3-91B2-4A5EC28590D8}" dt="2026-06-12T08:38:03.236" v="9" actId="20577"/>
          <ac:spMkLst>
            <pc:docMk/>
            <pc:sldMk cId="2969335945" sldId="261"/>
            <ac:spMk id="3" creationId="{20A07BA8-2D1C-3D17-CECB-0589B92D9C3E}"/>
          </ac:spMkLst>
        </pc:spChg>
        <pc:spChg chg="add">
          <ac:chgData name="Ayodolamu Dada" userId="S::adada@ssso.southwark.sch.uk::ca945be6-2bda-4532-a82e-d342e4768e0e" providerId="AD" clId="Web-{1883CD93-236A-CAB3-91B2-4A5EC28590D8}" dt="2026-06-12T08:35:53.606" v="6"/>
          <ac:spMkLst>
            <pc:docMk/>
            <pc:sldMk cId="2969335945" sldId="261"/>
            <ac:spMk id="8" creationId="{C2554CA6-288E-4202-BC52-2E5A8F0C0AED}"/>
          </ac:spMkLst>
        </pc:spChg>
        <pc:spChg chg="add">
          <ac:chgData name="Ayodolamu Dada" userId="S::adada@ssso.southwark.sch.uk::ca945be6-2bda-4532-a82e-d342e4768e0e" providerId="AD" clId="Web-{1883CD93-236A-CAB3-91B2-4A5EC28590D8}" dt="2026-06-12T08:35:53.606" v="6"/>
          <ac:spMkLst>
            <pc:docMk/>
            <pc:sldMk cId="2969335945" sldId="261"/>
            <ac:spMk id="10" creationId="{B10BB131-AC8E-4A8E-A5D1-36260F720C3B}"/>
          </ac:spMkLst>
        </pc:spChg>
        <pc:spChg chg="add">
          <ac:chgData name="Ayodolamu Dada" userId="S::adada@ssso.southwark.sch.uk::ca945be6-2bda-4532-a82e-d342e4768e0e" providerId="AD" clId="Web-{1883CD93-236A-CAB3-91B2-4A5EC28590D8}" dt="2026-06-12T08:35:53.606" v="6"/>
          <ac:spMkLst>
            <pc:docMk/>
            <pc:sldMk cId="2969335945" sldId="261"/>
            <ac:spMk id="12" creationId="{5B7778FC-632E-4DCA-A7CB-0D7731CCF970}"/>
          </ac:spMkLst>
        </pc:spChg>
        <pc:spChg chg="add">
          <ac:chgData name="Ayodolamu Dada" userId="S::adada@ssso.southwark.sch.uk::ca945be6-2bda-4532-a82e-d342e4768e0e" providerId="AD" clId="Web-{1883CD93-236A-CAB3-91B2-4A5EC28590D8}" dt="2026-06-12T08:35:53.606" v="6"/>
          <ac:spMkLst>
            <pc:docMk/>
            <pc:sldMk cId="2969335945" sldId="261"/>
            <ac:spMk id="14" creationId="{FA23A907-97FB-4A8F-880A-DD77401C4296}"/>
          </ac:spMkLst>
        </pc:spChg>
      </pc:sldChg>
    </pc:docChg>
  </pc:docChgLst>
  <pc:docChgLst>
    <pc:chgData name="Ayodolamu Dada" userId="S::adada@ssso.southwark.sch.uk::ca945be6-2bda-4532-a82e-d342e4768e0e" providerId="AD" clId="Web-{20CBA564-0E34-2902-513A-5A92C2F699A7}"/>
    <pc:docChg chg="addSld modSld">
      <pc:chgData name="Ayodolamu Dada" userId="S::adada@ssso.southwark.sch.uk::ca945be6-2bda-4532-a82e-d342e4768e0e" providerId="AD" clId="Web-{20CBA564-0E34-2902-513A-5A92C2F699A7}" dt="2026-06-05T14:26:05.375" v="38" actId="20577"/>
      <pc:docMkLst>
        <pc:docMk/>
      </pc:docMkLst>
      <pc:sldChg chg="modSp">
        <pc:chgData name="Ayodolamu Dada" userId="S::adada@ssso.southwark.sch.uk::ca945be6-2bda-4532-a82e-d342e4768e0e" providerId="AD" clId="Web-{20CBA564-0E34-2902-513A-5A92C2F699A7}" dt="2026-06-05T14:12:43.547" v="32" actId="14100"/>
        <pc:sldMkLst>
          <pc:docMk/>
          <pc:sldMk cId="109857222" sldId="256"/>
        </pc:sldMkLst>
        <pc:spChg chg="mod">
          <ac:chgData name="Ayodolamu Dada" userId="S::adada@ssso.southwark.sch.uk::ca945be6-2bda-4532-a82e-d342e4768e0e" providerId="AD" clId="Web-{20CBA564-0E34-2902-513A-5A92C2F699A7}" dt="2026-06-05T14:12:28.093" v="19" actId="20577"/>
          <ac:spMkLst>
            <pc:docMk/>
            <pc:sldMk cId="109857222" sldId="256"/>
            <ac:spMk id="2" creationId="{00000000-0000-0000-0000-000000000000}"/>
          </ac:spMkLst>
        </pc:spChg>
        <pc:spChg chg="mod">
          <ac:chgData name="Ayodolamu Dada" userId="S::adada@ssso.southwark.sch.uk::ca945be6-2bda-4532-a82e-d342e4768e0e" providerId="AD" clId="Web-{20CBA564-0E34-2902-513A-5A92C2F699A7}" dt="2026-06-05T14:12:43.547" v="32" actId="14100"/>
          <ac:spMkLst>
            <pc:docMk/>
            <pc:sldMk cId="109857222" sldId="256"/>
            <ac:spMk id="3" creationId="{00000000-0000-0000-0000-000000000000}"/>
          </ac:spMkLst>
        </pc:spChg>
      </pc:sldChg>
      <pc:sldChg chg="modSp new">
        <pc:chgData name="Ayodolamu Dada" userId="S::adada@ssso.southwark.sch.uk::ca945be6-2bda-4532-a82e-d342e4768e0e" providerId="AD" clId="Web-{20CBA564-0E34-2902-513A-5A92C2F699A7}" dt="2026-06-05T14:26:05.375" v="38" actId="20577"/>
        <pc:sldMkLst>
          <pc:docMk/>
          <pc:sldMk cId="2674426031" sldId="257"/>
        </pc:sldMkLst>
        <pc:spChg chg="mod">
          <ac:chgData name="Ayodolamu Dada" userId="S::adada@ssso.southwark.sch.uk::ca945be6-2bda-4532-a82e-d342e4768e0e" providerId="AD" clId="Web-{20CBA564-0E34-2902-513A-5A92C2F699A7}" dt="2026-06-05T14:12:50.703" v="35" actId="20577"/>
          <ac:spMkLst>
            <pc:docMk/>
            <pc:sldMk cId="2674426031" sldId="257"/>
            <ac:spMk id="2" creationId="{5CBB401D-DBEB-4393-2EA3-55F6A5C3355E}"/>
          </ac:spMkLst>
        </pc:spChg>
        <pc:spChg chg="mod">
          <ac:chgData name="Ayodolamu Dada" userId="S::adada@ssso.southwark.sch.uk::ca945be6-2bda-4532-a82e-d342e4768e0e" providerId="AD" clId="Web-{20CBA564-0E34-2902-513A-5A92C2F699A7}" dt="2026-06-05T14:26:05.375" v="38" actId="20577"/>
          <ac:spMkLst>
            <pc:docMk/>
            <pc:sldMk cId="2674426031" sldId="257"/>
            <ac:spMk id="3" creationId="{9804F8D1-6239-8915-7FBF-17816CC16EC1}"/>
          </ac:spMkLst>
        </pc:spChg>
      </pc:sldChg>
      <pc:sldChg chg="new">
        <pc:chgData name="Ayodolamu Dada" userId="S::adada@ssso.southwark.sch.uk::ca945be6-2bda-4532-a82e-d342e4768e0e" providerId="AD" clId="Web-{20CBA564-0E34-2902-513A-5A92C2F699A7}" dt="2026-06-05T14:03:51.979" v="2"/>
        <pc:sldMkLst>
          <pc:docMk/>
          <pc:sldMk cId="1064620332" sldId="258"/>
        </pc:sldMkLst>
      </pc:sldChg>
      <pc:sldChg chg="new">
        <pc:chgData name="Ayodolamu Dada" userId="S::adada@ssso.southwark.sch.uk::ca945be6-2bda-4532-a82e-d342e4768e0e" providerId="AD" clId="Web-{20CBA564-0E34-2902-513A-5A92C2F699A7}" dt="2026-06-05T14:03:53.510" v="3"/>
        <pc:sldMkLst>
          <pc:docMk/>
          <pc:sldMk cId="3550272127" sldId="259"/>
        </pc:sldMkLst>
      </pc:sldChg>
      <pc:sldChg chg="new">
        <pc:chgData name="Ayodolamu Dada" userId="S::adada@ssso.southwark.sch.uk::ca945be6-2bda-4532-a82e-d342e4768e0e" providerId="AD" clId="Web-{20CBA564-0E34-2902-513A-5A92C2F699A7}" dt="2026-06-05T14:03:55.136" v="4"/>
        <pc:sldMkLst>
          <pc:docMk/>
          <pc:sldMk cId="773805080" sldId="260"/>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F7A127-3FE6-4D3C-A08B-1551C792C8F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2F93447-477B-479A-8D84-EF82430744A2}">
      <dgm:prSet/>
      <dgm:spPr/>
      <dgm:t>
        <a:bodyPr/>
        <a:lstStyle/>
        <a:p>
          <a:r>
            <a:rPr lang="en-GB"/>
            <a:t>Who were the Windrush Generation, and why did they come to Britain?</a:t>
          </a:r>
          <a:endParaRPr lang="en-US"/>
        </a:p>
      </dgm:t>
    </dgm:pt>
    <dgm:pt modelId="{2FA435D1-668F-42AE-BA6C-F1EE5CCB7CD4}" type="parTrans" cxnId="{D3FA2106-ACCB-423D-A36D-02DB51D1219A}">
      <dgm:prSet/>
      <dgm:spPr/>
      <dgm:t>
        <a:bodyPr/>
        <a:lstStyle/>
        <a:p>
          <a:endParaRPr lang="en-US"/>
        </a:p>
      </dgm:t>
    </dgm:pt>
    <dgm:pt modelId="{C7DDAA3E-B1F1-45A5-B3AD-17EEDFB49D84}" type="sibTrans" cxnId="{D3FA2106-ACCB-423D-A36D-02DB51D1219A}">
      <dgm:prSet/>
      <dgm:spPr/>
      <dgm:t>
        <a:bodyPr/>
        <a:lstStyle/>
        <a:p>
          <a:endParaRPr lang="en-US"/>
        </a:p>
      </dgm:t>
    </dgm:pt>
    <dgm:pt modelId="{8BCFC5E3-3D50-4353-849A-145F48081CB1}">
      <dgm:prSet/>
      <dgm:spPr/>
      <dgm:t>
        <a:bodyPr/>
        <a:lstStyle/>
        <a:p>
          <a:r>
            <a:rPr lang="en-GB"/>
            <a:t>How were these newcomers received? </a:t>
          </a:r>
          <a:endParaRPr lang="en-US"/>
        </a:p>
      </dgm:t>
    </dgm:pt>
    <dgm:pt modelId="{DC153572-C861-4957-81A6-8496F4851189}" type="parTrans" cxnId="{3D5E3854-39D6-45BE-8458-9B01DA21F359}">
      <dgm:prSet/>
      <dgm:spPr/>
      <dgm:t>
        <a:bodyPr/>
        <a:lstStyle/>
        <a:p>
          <a:endParaRPr lang="en-US"/>
        </a:p>
      </dgm:t>
    </dgm:pt>
    <dgm:pt modelId="{B5BCCB2F-182B-4EC9-9C58-B7788593801E}" type="sibTrans" cxnId="{3D5E3854-39D6-45BE-8458-9B01DA21F359}">
      <dgm:prSet/>
      <dgm:spPr/>
      <dgm:t>
        <a:bodyPr/>
        <a:lstStyle/>
        <a:p>
          <a:endParaRPr lang="en-US"/>
        </a:p>
      </dgm:t>
    </dgm:pt>
    <dgm:pt modelId="{0199D52A-6937-4911-BA28-A422A66C6ED0}">
      <dgm:prSet/>
      <dgm:spPr/>
      <dgm:t>
        <a:bodyPr/>
        <a:lstStyle/>
        <a:p>
          <a:r>
            <a:rPr lang="en-GB"/>
            <a:t>Did society recognize their value and humanity? </a:t>
          </a:r>
          <a:endParaRPr lang="en-US"/>
        </a:p>
      </dgm:t>
    </dgm:pt>
    <dgm:pt modelId="{C38DE1A0-5005-448E-AED0-D98FD1A54273}" type="parTrans" cxnId="{C5240AE8-4531-4395-9BEE-480E6A664E3C}">
      <dgm:prSet/>
      <dgm:spPr/>
      <dgm:t>
        <a:bodyPr/>
        <a:lstStyle/>
        <a:p>
          <a:endParaRPr lang="en-US"/>
        </a:p>
      </dgm:t>
    </dgm:pt>
    <dgm:pt modelId="{A0F9B002-4771-4448-9EB2-D8D02209705A}" type="sibTrans" cxnId="{C5240AE8-4531-4395-9BEE-480E6A664E3C}">
      <dgm:prSet/>
      <dgm:spPr/>
      <dgm:t>
        <a:bodyPr/>
        <a:lstStyle/>
        <a:p>
          <a:endParaRPr lang="en-US"/>
        </a:p>
      </dgm:t>
    </dgm:pt>
    <dgm:pt modelId="{EE0FB919-7E13-47BB-89B2-E3C65F521B9B}">
      <dgm:prSet/>
      <dgm:spPr/>
      <dgm:t>
        <a:bodyPr/>
        <a:lstStyle/>
        <a:p>
          <a:r>
            <a:rPr lang="en-GB"/>
            <a:t>What does it mean to be hospitable to strangers? </a:t>
          </a:r>
          <a:endParaRPr lang="en-US"/>
        </a:p>
      </dgm:t>
    </dgm:pt>
    <dgm:pt modelId="{642AC390-D8E1-43F7-AB64-DEA5A4EC87AD}" type="parTrans" cxnId="{574B623A-2F28-430C-B4F6-10074CCEB0C4}">
      <dgm:prSet/>
      <dgm:spPr/>
      <dgm:t>
        <a:bodyPr/>
        <a:lstStyle/>
        <a:p>
          <a:endParaRPr lang="en-US"/>
        </a:p>
      </dgm:t>
    </dgm:pt>
    <dgm:pt modelId="{4D4B2EE8-9D95-4614-B3C0-EB9EC353EEB5}" type="sibTrans" cxnId="{574B623A-2F28-430C-B4F6-10074CCEB0C4}">
      <dgm:prSet/>
      <dgm:spPr/>
      <dgm:t>
        <a:bodyPr/>
        <a:lstStyle/>
        <a:p>
          <a:endParaRPr lang="en-US"/>
        </a:p>
      </dgm:t>
    </dgm:pt>
    <dgm:pt modelId="{1D5A7DC8-1A75-49C7-A645-12101DC4CCD3}">
      <dgm:prSet/>
      <dgm:spPr/>
      <dgm:t>
        <a:bodyPr/>
        <a:lstStyle/>
        <a:p>
          <a:r>
            <a:rPr lang="en-GB"/>
            <a:t>Why do you think some people find it difficult to welcome newcomers?</a:t>
          </a:r>
          <a:endParaRPr lang="en-US"/>
        </a:p>
      </dgm:t>
    </dgm:pt>
    <dgm:pt modelId="{322CE16B-9A33-43C3-88C4-7A26F71C6105}" type="parTrans" cxnId="{21C92D34-DBC2-4AB5-A922-926978CFA78C}">
      <dgm:prSet/>
      <dgm:spPr/>
      <dgm:t>
        <a:bodyPr/>
        <a:lstStyle/>
        <a:p>
          <a:endParaRPr lang="en-US"/>
        </a:p>
      </dgm:t>
    </dgm:pt>
    <dgm:pt modelId="{9F1EE2FB-9D93-4F7C-824B-8DD0D1262C27}" type="sibTrans" cxnId="{21C92D34-DBC2-4AB5-A922-926978CFA78C}">
      <dgm:prSet/>
      <dgm:spPr/>
      <dgm:t>
        <a:bodyPr/>
        <a:lstStyle/>
        <a:p>
          <a:endParaRPr lang="en-US"/>
        </a:p>
      </dgm:t>
    </dgm:pt>
    <dgm:pt modelId="{6FC68DB9-F534-416B-9BDD-C020345D1232}">
      <dgm:prSet/>
      <dgm:spPr/>
      <dgm:t>
        <a:bodyPr/>
        <a:lstStyle/>
        <a:p>
          <a:r>
            <a:rPr lang="en-GB"/>
            <a:t>Why is the story of the Windrush Generation important to learn about today?</a:t>
          </a:r>
          <a:endParaRPr lang="en-US"/>
        </a:p>
      </dgm:t>
    </dgm:pt>
    <dgm:pt modelId="{884F1BE1-A939-4636-A2F2-2819D6EF360C}" type="parTrans" cxnId="{8EF643D6-59B6-4CC9-90D4-14A38F3E09C8}">
      <dgm:prSet/>
      <dgm:spPr/>
      <dgm:t>
        <a:bodyPr/>
        <a:lstStyle/>
        <a:p>
          <a:endParaRPr lang="en-US"/>
        </a:p>
      </dgm:t>
    </dgm:pt>
    <dgm:pt modelId="{BB478051-F631-4042-93D8-9A9DC0AD6615}" type="sibTrans" cxnId="{8EF643D6-59B6-4CC9-90D4-14A38F3E09C8}">
      <dgm:prSet/>
      <dgm:spPr/>
      <dgm:t>
        <a:bodyPr/>
        <a:lstStyle/>
        <a:p>
          <a:endParaRPr lang="en-US"/>
        </a:p>
      </dgm:t>
    </dgm:pt>
    <dgm:pt modelId="{56020358-A135-40F0-8049-91BE8CA8623B}" type="pres">
      <dgm:prSet presAssocID="{F9F7A127-3FE6-4D3C-A08B-1551C792C8F6}" presName="linear" presStyleCnt="0">
        <dgm:presLayoutVars>
          <dgm:animLvl val="lvl"/>
          <dgm:resizeHandles val="exact"/>
        </dgm:presLayoutVars>
      </dgm:prSet>
      <dgm:spPr/>
    </dgm:pt>
    <dgm:pt modelId="{AE9111B1-FB9B-4DDC-8585-5D195CDE038D}" type="pres">
      <dgm:prSet presAssocID="{F2F93447-477B-479A-8D84-EF82430744A2}" presName="parentText" presStyleLbl="node1" presStyleIdx="0" presStyleCnt="6">
        <dgm:presLayoutVars>
          <dgm:chMax val="0"/>
          <dgm:bulletEnabled val="1"/>
        </dgm:presLayoutVars>
      </dgm:prSet>
      <dgm:spPr/>
    </dgm:pt>
    <dgm:pt modelId="{E2346E69-14D5-4CA5-AFA7-A6B7A857AC93}" type="pres">
      <dgm:prSet presAssocID="{C7DDAA3E-B1F1-45A5-B3AD-17EEDFB49D84}" presName="spacer" presStyleCnt="0"/>
      <dgm:spPr/>
    </dgm:pt>
    <dgm:pt modelId="{582147CC-6937-4189-A011-CF874B5DEB98}" type="pres">
      <dgm:prSet presAssocID="{8BCFC5E3-3D50-4353-849A-145F48081CB1}" presName="parentText" presStyleLbl="node1" presStyleIdx="1" presStyleCnt="6">
        <dgm:presLayoutVars>
          <dgm:chMax val="0"/>
          <dgm:bulletEnabled val="1"/>
        </dgm:presLayoutVars>
      </dgm:prSet>
      <dgm:spPr/>
    </dgm:pt>
    <dgm:pt modelId="{1FC11A28-970A-4382-91BD-4925F3885B2A}" type="pres">
      <dgm:prSet presAssocID="{B5BCCB2F-182B-4EC9-9C58-B7788593801E}" presName="spacer" presStyleCnt="0"/>
      <dgm:spPr/>
    </dgm:pt>
    <dgm:pt modelId="{42017946-EF35-410E-8136-711A402C1DC2}" type="pres">
      <dgm:prSet presAssocID="{0199D52A-6937-4911-BA28-A422A66C6ED0}" presName="parentText" presStyleLbl="node1" presStyleIdx="2" presStyleCnt="6">
        <dgm:presLayoutVars>
          <dgm:chMax val="0"/>
          <dgm:bulletEnabled val="1"/>
        </dgm:presLayoutVars>
      </dgm:prSet>
      <dgm:spPr/>
    </dgm:pt>
    <dgm:pt modelId="{DA50BEB7-9AAA-4AB6-89E2-2DA9A4981447}" type="pres">
      <dgm:prSet presAssocID="{A0F9B002-4771-4448-9EB2-D8D02209705A}" presName="spacer" presStyleCnt="0"/>
      <dgm:spPr/>
    </dgm:pt>
    <dgm:pt modelId="{FA05EA57-B5F0-4E26-A137-01A274154CA1}" type="pres">
      <dgm:prSet presAssocID="{EE0FB919-7E13-47BB-89B2-E3C65F521B9B}" presName="parentText" presStyleLbl="node1" presStyleIdx="3" presStyleCnt="6">
        <dgm:presLayoutVars>
          <dgm:chMax val="0"/>
          <dgm:bulletEnabled val="1"/>
        </dgm:presLayoutVars>
      </dgm:prSet>
      <dgm:spPr/>
    </dgm:pt>
    <dgm:pt modelId="{DEF320EA-5FFC-4427-9DAF-F40182AFF0BD}" type="pres">
      <dgm:prSet presAssocID="{4D4B2EE8-9D95-4614-B3C0-EB9EC353EEB5}" presName="spacer" presStyleCnt="0"/>
      <dgm:spPr/>
    </dgm:pt>
    <dgm:pt modelId="{06BC9A5F-69D9-42F4-A7D0-6822011DD914}" type="pres">
      <dgm:prSet presAssocID="{1D5A7DC8-1A75-49C7-A645-12101DC4CCD3}" presName="parentText" presStyleLbl="node1" presStyleIdx="4" presStyleCnt="6">
        <dgm:presLayoutVars>
          <dgm:chMax val="0"/>
          <dgm:bulletEnabled val="1"/>
        </dgm:presLayoutVars>
      </dgm:prSet>
      <dgm:spPr/>
    </dgm:pt>
    <dgm:pt modelId="{D50FE35E-5E14-491F-A6D8-1B7BCDA2EDF1}" type="pres">
      <dgm:prSet presAssocID="{9F1EE2FB-9D93-4F7C-824B-8DD0D1262C27}" presName="spacer" presStyleCnt="0"/>
      <dgm:spPr/>
    </dgm:pt>
    <dgm:pt modelId="{D0ED4400-6AE4-4597-BF3E-2F78BF51E37D}" type="pres">
      <dgm:prSet presAssocID="{6FC68DB9-F534-416B-9BDD-C020345D1232}" presName="parentText" presStyleLbl="node1" presStyleIdx="5" presStyleCnt="6">
        <dgm:presLayoutVars>
          <dgm:chMax val="0"/>
          <dgm:bulletEnabled val="1"/>
        </dgm:presLayoutVars>
      </dgm:prSet>
      <dgm:spPr/>
    </dgm:pt>
  </dgm:ptLst>
  <dgm:cxnLst>
    <dgm:cxn modelId="{D3FA2106-ACCB-423D-A36D-02DB51D1219A}" srcId="{F9F7A127-3FE6-4D3C-A08B-1551C792C8F6}" destId="{F2F93447-477B-479A-8D84-EF82430744A2}" srcOrd="0" destOrd="0" parTransId="{2FA435D1-668F-42AE-BA6C-F1EE5CCB7CD4}" sibTransId="{C7DDAA3E-B1F1-45A5-B3AD-17EEDFB49D84}"/>
    <dgm:cxn modelId="{AA74952C-384E-463B-95A0-A83D810F207F}" type="presOf" srcId="{F9F7A127-3FE6-4D3C-A08B-1551C792C8F6}" destId="{56020358-A135-40F0-8049-91BE8CA8623B}" srcOrd="0" destOrd="0" presId="urn:microsoft.com/office/officeart/2005/8/layout/vList2"/>
    <dgm:cxn modelId="{21C92D34-DBC2-4AB5-A922-926978CFA78C}" srcId="{F9F7A127-3FE6-4D3C-A08B-1551C792C8F6}" destId="{1D5A7DC8-1A75-49C7-A645-12101DC4CCD3}" srcOrd="4" destOrd="0" parTransId="{322CE16B-9A33-43C3-88C4-7A26F71C6105}" sibTransId="{9F1EE2FB-9D93-4F7C-824B-8DD0D1262C27}"/>
    <dgm:cxn modelId="{574B623A-2F28-430C-B4F6-10074CCEB0C4}" srcId="{F9F7A127-3FE6-4D3C-A08B-1551C792C8F6}" destId="{EE0FB919-7E13-47BB-89B2-E3C65F521B9B}" srcOrd="3" destOrd="0" parTransId="{642AC390-D8E1-43F7-AB64-DEA5A4EC87AD}" sibTransId="{4D4B2EE8-9D95-4614-B3C0-EB9EC353EEB5}"/>
    <dgm:cxn modelId="{62A0FB60-A492-480C-9941-91C6A60B7988}" type="presOf" srcId="{1D5A7DC8-1A75-49C7-A645-12101DC4CCD3}" destId="{06BC9A5F-69D9-42F4-A7D0-6822011DD914}" srcOrd="0" destOrd="0" presId="urn:microsoft.com/office/officeart/2005/8/layout/vList2"/>
    <dgm:cxn modelId="{3D5E3854-39D6-45BE-8458-9B01DA21F359}" srcId="{F9F7A127-3FE6-4D3C-A08B-1551C792C8F6}" destId="{8BCFC5E3-3D50-4353-849A-145F48081CB1}" srcOrd="1" destOrd="0" parTransId="{DC153572-C861-4957-81A6-8496F4851189}" sibTransId="{B5BCCB2F-182B-4EC9-9C58-B7788593801E}"/>
    <dgm:cxn modelId="{BCC03AA0-A91A-498E-8004-6F1BCE0AB225}" type="presOf" srcId="{F2F93447-477B-479A-8D84-EF82430744A2}" destId="{AE9111B1-FB9B-4DDC-8585-5D195CDE038D}" srcOrd="0" destOrd="0" presId="urn:microsoft.com/office/officeart/2005/8/layout/vList2"/>
    <dgm:cxn modelId="{7BC15DAB-F5CB-49E8-A87A-BE052E3E9A49}" type="presOf" srcId="{EE0FB919-7E13-47BB-89B2-E3C65F521B9B}" destId="{FA05EA57-B5F0-4E26-A137-01A274154CA1}" srcOrd="0" destOrd="0" presId="urn:microsoft.com/office/officeart/2005/8/layout/vList2"/>
    <dgm:cxn modelId="{521D7FB8-1F3F-4B1F-8F65-EBDAF114CF47}" type="presOf" srcId="{6FC68DB9-F534-416B-9BDD-C020345D1232}" destId="{D0ED4400-6AE4-4597-BF3E-2F78BF51E37D}" srcOrd="0" destOrd="0" presId="urn:microsoft.com/office/officeart/2005/8/layout/vList2"/>
    <dgm:cxn modelId="{3CA779D3-8288-47D7-B1C5-5AAA70E22F77}" type="presOf" srcId="{8BCFC5E3-3D50-4353-849A-145F48081CB1}" destId="{582147CC-6937-4189-A011-CF874B5DEB98}" srcOrd="0" destOrd="0" presId="urn:microsoft.com/office/officeart/2005/8/layout/vList2"/>
    <dgm:cxn modelId="{8EF643D6-59B6-4CC9-90D4-14A38F3E09C8}" srcId="{F9F7A127-3FE6-4D3C-A08B-1551C792C8F6}" destId="{6FC68DB9-F534-416B-9BDD-C020345D1232}" srcOrd="5" destOrd="0" parTransId="{884F1BE1-A939-4636-A2F2-2819D6EF360C}" sibTransId="{BB478051-F631-4042-93D8-9A9DC0AD6615}"/>
    <dgm:cxn modelId="{A10E69E5-018F-4233-9009-2A054D97547B}" type="presOf" srcId="{0199D52A-6937-4911-BA28-A422A66C6ED0}" destId="{42017946-EF35-410E-8136-711A402C1DC2}" srcOrd="0" destOrd="0" presId="urn:microsoft.com/office/officeart/2005/8/layout/vList2"/>
    <dgm:cxn modelId="{C5240AE8-4531-4395-9BEE-480E6A664E3C}" srcId="{F9F7A127-3FE6-4D3C-A08B-1551C792C8F6}" destId="{0199D52A-6937-4911-BA28-A422A66C6ED0}" srcOrd="2" destOrd="0" parTransId="{C38DE1A0-5005-448E-AED0-D98FD1A54273}" sibTransId="{A0F9B002-4771-4448-9EB2-D8D02209705A}"/>
    <dgm:cxn modelId="{6095E568-C799-4236-BC23-1C62C1DFA686}" type="presParOf" srcId="{56020358-A135-40F0-8049-91BE8CA8623B}" destId="{AE9111B1-FB9B-4DDC-8585-5D195CDE038D}" srcOrd="0" destOrd="0" presId="urn:microsoft.com/office/officeart/2005/8/layout/vList2"/>
    <dgm:cxn modelId="{669A8536-1398-4D0A-AC05-A9BC8FE73E26}" type="presParOf" srcId="{56020358-A135-40F0-8049-91BE8CA8623B}" destId="{E2346E69-14D5-4CA5-AFA7-A6B7A857AC93}" srcOrd="1" destOrd="0" presId="urn:microsoft.com/office/officeart/2005/8/layout/vList2"/>
    <dgm:cxn modelId="{CFBEE404-EF30-4ED7-98F2-BD64EA33CB87}" type="presParOf" srcId="{56020358-A135-40F0-8049-91BE8CA8623B}" destId="{582147CC-6937-4189-A011-CF874B5DEB98}" srcOrd="2" destOrd="0" presId="urn:microsoft.com/office/officeart/2005/8/layout/vList2"/>
    <dgm:cxn modelId="{682D9630-F3BC-4DED-8B92-F53FFA031FBB}" type="presParOf" srcId="{56020358-A135-40F0-8049-91BE8CA8623B}" destId="{1FC11A28-970A-4382-91BD-4925F3885B2A}" srcOrd="3" destOrd="0" presId="urn:microsoft.com/office/officeart/2005/8/layout/vList2"/>
    <dgm:cxn modelId="{3E66097C-57E6-411F-838B-2AF9F6C4E1C9}" type="presParOf" srcId="{56020358-A135-40F0-8049-91BE8CA8623B}" destId="{42017946-EF35-410E-8136-711A402C1DC2}" srcOrd="4" destOrd="0" presId="urn:microsoft.com/office/officeart/2005/8/layout/vList2"/>
    <dgm:cxn modelId="{E508C28F-471A-4168-8E25-1AFD4E109F56}" type="presParOf" srcId="{56020358-A135-40F0-8049-91BE8CA8623B}" destId="{DA50BEB7-9AAA-4AB6-89E2-2DA9A4981447}" srcOrd="5" destOrd="0" presId="urn:microsoft.com/office/officeart/2005/8/layout/vList2"/>
    <dgm:cxn modelId="{BECAA1F7-AD62-4074-B77E-7B001918FFB4}" type="presParOf" srcId="{56020358-A135-40F0-8049-91BE8CA8623B}" destId="{FA05EA57-B5F0-4E26-A137-01A274154CA1}" srcOrd="6" destOrd="0" presId="urn:microsoft.com/office/officeart/2005/8/layout/vList2"/>
    <dgm:cxn modelId="{7144AFE7-F053-4A07-9801-DFEBF0B07F0E}" type="presParOf" srcId="{56020358-A135-40F0-8049-91BE8CA8623B}" destId="{DEF320EA-5FFC-4427-9DAF-F40182AFF0BD}" srcOrd="7" destOrd="0" presId="urn:microsoft.com/office/officeart/2005/8/layout/vList2"/>
    <dgm:cxn modelId="{82491784-6DAA-437D-B974-22C904EF3104}" type="presParOf" srcId="{56020358-A135-40F0-8049-91BE8CA8623B}" destId="{06BC9A5F-69D9-42F4-A7D0-6822011DD914}" srcOrd="8" destOrd="0" presId="urn:microsoft.com/office/officeart/2005/8/layout/vList2"/>
    <dgm:cxn modelId="{9344C4E9-56BF-4B8E-9946-02E16A5DBC4F}" type="presParOf" srcId="{56020358-A135-40F0-8049-91BE8CA8623B}" destId="{D50FE35E-5E14-491F-A6D8-1B7BCDA2EDF1}" srcOrd="9" destOrd="0" presId="urn:microsoft.com/office/officeart/2005/8/layout/vList2"/>
    <dgm:cxn modelId="{CE4264A7-68DD-4761-93FB-58AA46C52210}" type="presParOf" srcId="{56020358-A135-40F0-8049-91BE8CA8623B}" destId="{D0ED4400-6AE4-4597-BF3E-2F78BF51E37D}"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9111B1-FB9B-4DDC-8585-5D195CDE038D}">
      <dsp:nvSpPr>
        <dsp:cNvPr id="0" name=""/>
        <dsp:cNvSpPr/>
      </dsp:nvSpPr>
      <dsp:spPr>
        <a:xfrm>
          <a:off x="0" y="2338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Who were the Windrush Generation, and why did they come to Britain?</a:t>
          </a:r>
          <a:endParaRPr lang="en-US" sz="2400" kern="1200"/>
        </a:p>
      </dsp:txBody>
      <dsp:txXfrm>
        <a:off x="28786" y="262615"/>
        <a:ext cx="10458028" cy="532107"/>
      </dsp:txXfrm>
    </dsp:sp>
    <dsp:sp modelId="{582147CC-6937-4189-A011-CF874B5DEB98}">
      <dsp:nvSpPr>
        <dsp:cNvPr id="0" name=""/>
        <dsp:cNvSpPr/>
      </dsp:nvSpPr>
      <dsp:spPr>
        <a:xfrm>
          <a:off x="0" y="8926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How were these newcomers received? </a:t>
          </a:r>
          <a:endParaRPr lang="en-US" sz="2400" kern="1200"/>
        </a:p>
      </dsp:txBody>
      <dsp:txXfrm>
        <a:off x="28786" y="921415"/>
        <a:ext cx="10458028" cy="532107"/>
      </dsp:txXfrm>
    </dsp:sp>
    <dsp:sp modelId="{42017946-EF35-410E-8136-711A402C1DC2}">
      <dsp:nvSpPr>
        <dsp:cNvPr id="0" name=""/>
        <dsp:cNvSpPr/>
      </dsp:nvSpPr>
      <dsp:spPr>
        <a:xfrm>
          <a:off x="0" y="15514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Did society recognize their value and humanity? </a:t>
          </a:r>
          <a:endParaRPr lang="en-US" sz="2400" kern="1200"/>
        </a:p>
      </dsp:txBody>
      <dsp:txXfrm>
        <a:off x="28786" y="1580215"/>
        <a:ext cx="10458028" cy="532107"/>
      </dsp:txXfrm>
    </dsp:sp>
    <dsp:sp modelId="{FA05EA57-B5F0-4E26-A137-01A274154CA1}">
      <dsp:nvSpPr>
        <dsp:cNvPr id="0" name=""/>
        <dsp:cNvSpPr/>
      </dsp:nvSpPr>
      <dsp:spPr>
        <a:xfrm>
          <a:off x="0" y="22102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What does it mean to be hospitable to strangers? </a:t>
          </a:r>
          <a:endParaRPr lang="en-US" sz="2400" kern="1200"/>
        </a:p>
      </dsp:txBody>
      <dsp:txXfrm>
        <a:off x="28786" y="2239015"/>
        <a:ext cx="10458028" cy="532107"/>
      </dsp:txXfrm>
    </dsp:sp>
    <dsp:sp modelId="{06BC9A5F-69D9-42F4-A7D0-6822011DD914}">
      <dsp:nvSpPr>
        <dsp:cNvPr id="0" name=""/>
        <dsp:cNvSpPr/>
      </dsp:nvSpPr>
      <dsp:spPr>
        <a:xfrm>
          <a:off x="0" y="28690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Why do you think some people find it difficult to welcome newcomers?</a:t>
          </a:r>
          <a:endParaRPr lang="en-US" sz="2400" kern="1200"/>
        </a:p>
      </dsp:txBody>
      <dsp:txXfrm>
        <a:off x="28786" y="2897815"/>
        <a:ext cx="10458028" cy="532107"/>
      </dsp:txXfrm>
    </dsp:sp>
    <dsp:sp modelId="{D0ED4400-6AE4-4597-BF3E-2F78BF51E37D}">
      <dsp:nvSpPr>
        <dsp:cNvPr id="0" name=""/>
        <dsp:cNvSpPr/>
      </dsp:nvSpPr>
      <dsp:spPr>
        <a:xfrm>
          <a:off x="0" y="35278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Why is the story of the Windrush Generation important to learn about today?</a:t>
          </a:r>
          <a:endParaRPr lang="en-US" sz="2400" kern="1200"/>
        </a:p>
      </dsp:txBody>
      <dsp:txXfrm>
        <a:off x="28786" y="3556615"/>
        <a:ext cx="10458028" cy="53210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12/06/2026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12/06/2026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12/06/2026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12/06/2026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qKJ-iqFmHOQ"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rrival records for thousands of the Windrush generation are found ...">
            <a:extLst>
              <a:ext uri="{FF2B5EF4-FFF2-40B4-BE49-F238E27FC236}">
                <a16:creationId xmlns:a16="http://schemas.microsoft.com/office/drawing/2014/main" id="{C01C6213-F802-89ED-A1C8-D506F742E67C}"/>
              </a:ext>
            </a:extLst>
          </p:cNvPr>
          <p:cNvPicPr>
            <a:picLocks noChangeAspect="1"/>
          </p:cNvPicPr>
          <p:nvPr/>
        </p:nvPicPr>
        <p:blipFill>
          <a:blip r:embed="rId2"/>
          <a:srcRect t="2175"/>
          <a:stretch>
            <a:fillRect/>
          </a:stretch>
        </p:blipFill>
        <p:spPr>
          <a:xfrm>
            <a:off x="2522358" y="10"/>
            <a:ext cx="9669642" cy="6857990"/>
          </a:xfrm>
          <a:prstGeom prst="rect">
            <a:avLst/>
          </a:prstGeom>
        </p:spPr>
      </p:pic>
      <p:sp>
        <p:nvSpPr>
          <p:cNvPr id="18" name="Rectangle 17">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52228" y="743447"/>
            <a:ext cx="3973385" cy="3692028"/>
          </a:xfrm>
          <a:noFill/>
        </p:spPr>
        <p:txBody>
          <a:bodyPr>
            <a:normAutofit/>
          </a:bodyPr>
          <a:lstStyle/>
          <a:p>
            <a:pPr algn="l"/>
            <a:r>
              <a:rPr lang="en-GB" sz="5200">
                <a:latin typeface="Arial"/>
                <a:cs typeface="Arial"/>
              </a:rPr>
              <a:t>WINDRUSH AND REFUGEE DAY</a:t>
            </a:r>
          </a:p>
        </p:txBody>
      </p:sp>
      <p:sp>
        <p:nvSpPr>
          <p:cNvPr id="3" name="Subtitle 2"/>
          <p:cNvSpPr>
            <a:spLocks noGrp="1"/>
          </p:cNvSpPr>
          <p:nvPr>
            <p:ph type="subTitle" idx="1"/>
          </p:nvPr>
        </p:nvSpPr>
        <p:spPr>
          <a:xfrm>
            <a:off x="952229" y="4629234"/>
            <a:ext cx="3973386" cy="1485319"/>
          </a:xfrm>
          <a:noFill/>
        </p:spPr>
        <p:txBody>
          <a:bodyPr vert="horz" lIns="91440" tIns="45720" rIns="91440" bIns="45720" rtlCol="0">
            <a:normAutofit/>
          </a:bodyPr>
          <a:lstStyle/>
          <a:p>
            <a:pPr algn="l"/>
            <a:r>
              <a:rPr lang="en-GB">
                <a:latin typeface="Arial"/>
                <a:cs typeface="Arial"/>
              </a:rPr>
              <a:t>TFTD 1 </a:t>
            </a: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BB401D-DBEB-4393-2EA3-55F6A5C3355E}"/>
              </a:ext>
            </a:extLst>
          </p:cNvPr>
          <p:cNvSpPr>
            <a:spLocks noGrp="1"/>
          </p:cNvSpPr>
          <p:nvPr>
            <p:ph type="title"/>
          </p:nvPr>
        </p:nvSpPr>
        <p:spPr>
          <a:xfrm>
            <a:off x="1285240" y="1050595"/>
            <a:ext cx="8074815" cy="1618489"/>
          </a:xfrm>
        </p:spPr>
        <p:txBody>
          <a:bodyPr anchor="ctr">
            <a:normAutofit/>
          </a:bodyPr>
          <a:lstStyle/>
          <a:p>
            <a:r>
              <a:rPr lang="en-GB" sz="5000">
                <a:latin typeface="Arial"/>
                <a:cs typeface="Arial"/>
              </a:rPr>
              <a:t>Who were the Windrush generation?</a:t>
            </a:r>
            <a:endParaRPr lang="en-US" sz="5000"/>
          </a:p>
        </p:txBody>
      </p:sp>
      <p:sp>
        <p:nvSpPr>
          <p:cNvPr id="3" name="Content Placeholder 2">
            <a:extLst>
              <a:ext uri="{FF2B5EF4-FFF2-40B4-BE49-F238E27FC236}">
                <a16:creationId xmlns:a16="http://schemas.microsoft.com/office/drawing/2014/main" id="{9804F8D1-6239-8915-7FBF-17816CC16EC1}"/>
              </a:ext>
            </a:extLst>
          </p:cNvPr>
          <p:cNvSpPr>
            <a:spLocks noGrp="1"/>
          </p:cNvSpPr>
          <p:nvPr>
            <p:ph idx="1"/>
          </p:nvPr>
        </p:nvSpPr>
        <p:spPr>
          <a:xfrm>
            <a:off x="1285240" y="2969469"/>
            <a:ext cx="8074815" cy="2800395"/>
          </a:xfrm>
        </p:spPr>
        <p:txBody>
          <a:bodyPr vert="horz" lIns="91440" tIns="45720" rIns="91440" bIns="45720" rtlCol="0" anchor="t">
            <a:normAutofit/>
          </a:bodyPr>
          <a:lstStyle/>
          <a:p>
            <a:r>
              <a:rPr lang="en-GB" sz="1300">
                <a:ea typeface="+mn-lt"/>
                <a:cs typeface="+mn-lt"/>
                <a:hlinkClick r:id="rId2"/>
              </a:rPr>
              <a:t>Who are the Windrush generation?</a:t>
            </a:r>
          </a:p>
          <a:p>
            <a:r>
              <a:rPr lang="en-GB" sz="1300">
                <a:ea typeface="+mn-lt"/>
                <a:cs typeface="+mn-lt"/>
              </a:rPr>
              <a:t>The </a:t>
            </a:r>
            <a:r>
              <a:rPr lang="en-GB" sz="1300" b="1">
                <a:ea typeface="+mn-lt"/>
                <a:cs typeface="+mn-lt"/>
              </a:rPr>
              <a:t>Windrush generation</a:t>
            </a:r>
            <a:r>
              <a:rPr lang="en-GB" sz="1300">
                <a:ea typeface="+mn-lt"/>
                <a:cs typeface="+mn-lt"/>
              </a:rPr>
              <a:t> refers to a group of people who migrated to the United Kingdom from Caribbean countries between </a:t>
            </a:r>
            <a:r>
              <a:rPr lang="en-GB" sz="1300" b="1">
                <a:ea typeface="+mn-lt"/>
                <a:cs typeface="+mn-lt"/>
              </a:rPr>
              <a:t>1948 and the early 1970s</a:t>
            </a:r>
            <a:r>
              <a:rPr lang="en-GB" sz="1300">
                <a:ea typeface="+mn-lt"/>
                <a:cs typeface="+mn-lt"/>
              </a:rPr>
              <a:t>. They were invited to help rebuild Britain after World War II.</a:t>
            </a:r>
            <a:endParaRPr lang="en-GB" sz="1300"/>
          </a:p>
          <a:p>
            <a:r>
              <a:rPr lang="en-GB" sz="1300"/>
              <a:t>Origins of the name</a:t>
            </a:r>
          </a:p>
          <a:p>
            <a:r>
              <a:rPr lang="en-GB" sz="1300">
                <a:ea typeface="+mn-lt"/>
                <a:cs typeface="+mn-lt"/>
              </a:rPr>
              <a:t>The term comes from the ship HMT Empire Windrush, which arrived in June 1948 at Tilbury Docks carrying over 800 passengers from the Caribbean—many from Jamaica.</a:t>
            </a:r>
            <a:endParaRPr lang="en-GB" sz="1300"/>
          </a:p>
          <a:p>
            <a:r>
              <a:rPr lang="en-GB" sz="1300"/>
              <a:t>Who they were</a:t>
            </a:r>
          </a:p>
          <a:p>
            <a:r>
              <a:rPr lang="en-GB" sz="1300">
                <a:ea typeface="+mn-lt"/>
                <a:cs typeface="+mn-lt"/>
              </a:rPr>
              <a:t>Mostly people from Caribbean nations such as Jamaica, Trinidad and Tobago, and Barbados </a:t>
            </a:r>
            <a:endParaRPr lang="en-GB" sz="1300"/>
          </a:p>
          <a:p>
            <a:r>
              <a:rPr lang="en-GB" sz="1300">
                <a:ea typeface="+mn-lt"/>
                <a:cs typeface="+mn-lt"/>
              </a:rPr>
              <a:t>Citizens of the British Empire (later Commonwealth), so they had the legal right to live and work in the UK </a:t>
            </a:r>
            <a:endParaRPr lang="en-GB" sz="1300"/>
          </a:p>
          <a:p>
            <a:r>
              <a:rPr lang="en-GB" sz="1300">
                <a:ea typeface="+mn-lt"/>
                <a:cs typeface="+mn-lt"/>
              </a:rPr>
              <a:t>Many were young men and women seeking better opportunities, though families later joined them</a:t>
            </a:r>
            <a:endParaRPr lang="en-GB" sz="1300"/>
          </a:p>
          <a:p>
            <a:endParaRPr lang="en-GB" sz="1300"/>
          </a:p>
          <a:p>
            <a:endParaRPr lang="en-GB" sz="1300"/>
          </a:p>
        </p:txBody>
      </p:sp>
    </p:spTree>
    <p:extLst>
      <p:ext uri="{BB962C8B-B14F-4D97-AF65-F5344CB8AC3E}">
        <p14:creationId xmlns:p14="http://schemas.microsoft.com/office/powerpoint/2010/main" val="2674426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763F5FF-592F-37F7-EAE3-F323CFB2F342}"/>
              </a:ext>
            </a:extLst>
          </p:cNvPr>
          <p:cNvSpPr>
            <a:spLocks noGrp="1"/>
          </p:cNvSpPr>
          <p:nvPr>
            <p:ph type="title"/>
          </p:nvPr>
        </p:nvSpPr>
        <p:spPr>
          <a:xfrm>
            <a:off x="838200" y="365125"/>
            <a:ext cx="10515600" cy="1325563"/>
          </a:xfrm>
        </p:spPr>
        <p:txBody>
          <a:bodyPr>
            <a:normAutofit/>
          </a:bodyPr>
          <a:lstStyle/>
          <a:p>
            <a:r>
              <a:rPr lang="en-GB"/>
              <a:t>THE CHRISTIAN PERSPECTIVE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546339E-7173-1716-67A3-A13F8BA47932}"/>
              </a:ext>
            </a:extLst>
          </p:cNvPr>
          <p:cNvSpPr>
            <a:spLocks noGrp="1"/>
          </p:cNvSpPr>
          <p:nvPr>
            <p:ph idx="1"/>
          </p:nvPr>
        </p:nvSpPr>
        <p:spPr>
          <a:xfrm>
            <a:off x="838200" y="1825625"/>
            <a:ext cx="10515600" cy="4351338"/>
          </a:xfrm>
        </p:spPr>
        <p:txBody>
          <a:bodyPr vert="horz" lIns="91440" tIns="45720" rIns="91440" bIns="45720" rtlCol="0">
            <a:normAutofit/>
          </a:bodyPr>
          <a:lstStyle/>
          <a:p>
            <a:r>
              <a:rPr lang="en-GB">
                <a:highlight>
                  <a:srgbClr val="FFFFFF"/>
                </a:highlight>
                <a:latin typeface="Arial"/>
                <a:cs typeface="Arial"/>
              </a:rPr>
              <a:t>Do not forget to show hospitality to strangers…</a:t>
            </a:r>
            <a:r>
              <a:rPr lang="en-GB" b="1">
                <a:highlight>
                  <a:srgbClr val="FFFFFF"/>
                </a:highlight>
                <a:latin typeface="Arial"/>
                <a:cs typeface="Arial"/>
              </a:rPr>
              <a:t>Hebrews 13:2</a:t>
            </a:r>
          </a:p>
          <a:p>
            <a:r>
              <a:rPr lang="en-GB" b="1">
                <a:highlight>
                  <a:srgbClr val="FFFFFF"/>
                </a:highlight>
                <a:ea typeface="+mn-lt"/>
                <a:cs typeface="+mn-lt"/>
              </a:rPr>
              <a:t>Hebrews 13:2</a:t>
            </a:r>
            <a:r>
              <a:rPr lang="en-GB">
                <a:highlight>
                  <a:srgbClr val="FFFFFF"/>
                </a:highlight>
                <a:ea typeface="+mn-lt"/>
                <a:cs typeface="+mn-lt"/>
              </a:rPr>
              <a:t> says:</a:t>
            </a:r>
            <a:endParaRPr lang="en-GB" b="1">
              <a:highlight>
                <a:srgbClr val="FFFFFF"/>
              </a:highlight>
              <a:latin typeface="Arial"/>
              <a:cs typeface="Arial"/>
            </a:endParaRPr>
          </a:p>
          <a:p>
            <a:r>
              <a:rPr lang="en-GB">
                <a:highlight>
                  <a:srgbClr val="FFFFFF"/>
                </a:highlight>
                <a:ea typeface="+mn-lt"/>
                <a:cs typeface="+mn-lt"/>
              </a:rPr>
              <a:t>"Do not forget to show hospitality to strangers, for by so doing some people have shown hospitality to angels without knowing it."</a:t>
            </a:r>
            <a:endParaRPr lang="en-GB"/>
          </a:p>
          <a:p>
            <a:r>
              <a:rPr lang="en-GB">
                <a:highlight>
                  <a:srgbClr val="FFFFFF"/>
                </a:highlight>
                <a:ea typeface="+mn-lt"/>
                <a:cs typeface="+mn-lt"/>
              </a:rPr>
              <a:t>In the context of the Windrush generation, this verse can be understood as a call to welcome newcomers with dignity, kindness, and respect. The men, women, and children who arrived from the Caribbean came to Britain to help rebuild the nation, work in its hospitals, transport systems, and industries. They were, in a sense, "strangers" arriving in a new land.</a:t>
            </a:r>
            <a:endParaRPr lang="en-GB"/>
          </a:p>
        </p:txBody>
      </p:sp>
    </p:spTree>
    <p:extLst>
      <p:ext uri="{BB962C8B-B14F-4D97-AF65-F5344CB8AC3E}">
        <p14:creationId xmlns:p14="http://schemas.microsoft.com/office/powerpoint/2010/main" val="10646203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3FD95-5306-E1E7-F6A9-9A25408E4072}"/>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2BAECED0-D4DC-C849-07DE-7AE24980939D}"/>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0272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8847AB-C268-B710-DA45-67F2C65A0086}"/>
              </a:ext>
            </a:extLst>
          </p:cNvPr>
          <p:cNvSpPr>
            <a:spLocks noGrp="1"/>
          </p:cNvSpPr>
          <p:nvPr>
            <p:ph type="title"/>
          </p:nvPr>
        </p:nvSpPr>
        <p:spPr>
          <a:xfrm>
            <a:off x="1171074" y="1396686"/>
            <a:ext cx="3240506" cy="4064628"/>
          </a:xfrm>
        </p:spPr>
        <p:txBody>
          <a:bodyPr>
            <a:normAutofit/>
          </a:bodyPr>
          <a:lstStyle/>
          <a:p>
            <a:r>
              <a:rPr lang="en-GB">
                <a:solidFill>
                  <a:srgbClr val="FFFFFF"/>
                </a:solidFill>
              </a:rPr>
              <a:t>CHALLENGE</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0A07BA8-2D1C-3D17-CECB-0589B92D9C3E}"/>
              </a:ext>
            </a:extLst>
          </p:cNvPr>
          <p:cNvSpPr>
            <a:spLocks noGrp="1"/>
          </p:cNvSpPr>
          <p:nvPr>
            <p:ph idx="1"/>
          </p:nvPr>
        </p:nvSpPr>
        <p:spPr>
          <a:xfrm>
            <a:off x="5370153" y="1526033"/>
            <a:ext cx="5536397" cy="3935281"/>
          </a:xfrm>
        </p:spPr>
        <p:txBody>
          <a:bodyPr vert="horz" lIns="91440" tIns="45720" rIns="91440" bIns="45720" rtlCol="0" anchor="t">
            <a:normAutofit/>
          </a:bodyPr>
          <a:lstStyle/>
          <a:p>
            <a:pPr marL="0" indent="0">
              <a:buNone/>
            </a:pPr>
            <a:r>
              <a:rPr lang="en-GB" sz="3600">
                <a:ea typeface="+mn-lt"/>
                <a:cs typeface="+mn-lt"/>
              </a:rPr>
              <a:t>Why is the story of the Windrush Generation important to learn about today?</a:t>
            </a:r>
            <a:endParaRPr lang="en-US"/>
          </a:p>
        </p:txBody>
      </p:sp>
    </p:spTree>
    <p:extLst>
      <p:ext uri="{BB962C8B-B14F-4D97-AF65-F5344CB8AC3E}">
        <p14:creationId xmlns:p14="http://schemas.microsoft.com/office/powerpoint/2010/main" val="2969335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51DD5A-F168-BB3A-73FE-BDA700B9C70B}"/>
              </a:ext>
            </a:extLst>
          </p:cNvPr>
          <p:cNvSpPr>
            <a:spLocks noGrp="1"/>
          </p:cNvSpPr>
          <p:nvPr>
            <p:ph type="title"/>
          </p:nvPr>
        </p:nvSpPr>
        <p:spPr>
          <a:xfrm>
            <a:off x="836679" y="723898"/>
            <a:ext cx="6002110" cy="1495425"/>
          </a:xfrm>
        </p:spPr>
        <p:txBody>
          <a:bodyPr>
            <a:normAutofit/>
          </a:bodyPr>
          <a:lstStyle/>
          <a:p>
            <a:r>
              <a:rPr lang="en-GB" sz="4000"/>
              <a:t>PRAYER</a:t>
            </a:r>
          </a:p>
        </p:txBody>
      </p:sp>
      <p:sp>
        <p:nvSpPr>
          <p:cNvPr id="3" name="Content Placeholder 2">
            <a:extLst>
              <a:ext uri="{FF2B5EF4-FFF2-40B4-BE49-F238E27FC236}">
                <a16:creationId xmlns:a16="http://schemas.microsoft.com/office/drawing/2014/main" id="{25BC2633-6CBD-A942-4843-C85AC474968D}"/>
              </a:ext>
            </a:extLst>
          </p:cNvPr>
          <p:cNvSpPr>
            <a:spLocks noGrp="1"/>
          </p:cNvSpPr>
          <p:nvPr>
            <p:ph idx="1"/>
          </p:nvPr>
        </p:nvSpPr>
        <p:spPr>
          <a:xfrm>
            <a:off x="836680" y="2014775"/>
            <a:ext cx="6002110" cy="4119326"/>
          </a:xfrm>
        </p:spPr>
        <p:txBody>
          <a:bodyPr vert="horz" lIns="91440" tIns="45720" rIns="91440" bIns="45720" rtlCol="0" anchor="t">
            <a:noAutofit/>
          </a:bodyPr>
          <a:lstStyle/>
          <a:p>
            <a:pPr marL="0" indent="0">
              <a:buNone/>
            </a:pPr>
            <a:r>
              <a:rPr lang="en-GB" sz="1800">
                <a:ea typeface="+mn-lt"/>
                <a:cs typeface="+mn-lt"/>
              </a:rPr>
              <a:t>Heavenly Father,</a:t>
            </a:r>
            <a:endParaRPr lang="en-GB" sz="1800"/>
          </a:p>
          <a:p>
            <a:pPr marL="0" indent="0">
              <a:buNone/>
            </a:pPr>
            <a:r>
              <a:rPr lang="en-GB" sz="1800">
                <a:ea typeface="+mn-lt"/>
                <a:cs typeface="+mn-lt"/>
              </a:rPr>
              <a:t>We thank You for the courage of the Windrush Generation and for all people who leave familiar places to build new lives.</a:t>
            </a:r>
            <a:endParaRPr lang="en-GB" sz="1800"/>
          </a:p>
          <a:p>
            <a:pPr marL="0" indent="0">
              <a:buNone/>
            </a:pPr>
            <a:r>
              <a:rPr lang="en-GB" sz="1800">
                <a:ea typeface="+mn-lt"/>
                <a:cs typeface="+mn-lt"/>
              </a:rPr>
              <a:t>Help us to welcome strangers with kindness, respect, and understanding. Teach us to see the value and dignity in every person, regardless of where they come from or what they look like.</a:t>
            </a:r>
            <a:endParaRPr lang="en-GB" sz="1800"/>
          </a:p>
          <a:p>
            <a:pPr marL="0" indent="0">
              <a:buNone/>
            </a:pPr>
            <a:r>
              <a:rPr lang="en-GB" sz="1800">
                <a:ea typeface="+mn-lt"/>
                <a:cs typeface="+mn-lt"/>
              </a:rPr>
              <a:t>Forgive us when we exclude others or fail to show hospitality. Give us hearts that are open, hands that are helpful, and words that bring encouragement. May we learn from the experiences of the Windrush Generation and work to build communities where everyone feels safe, valued, and at home. Amen.</a:t>
            </a:r>
            <a:endParaRPr lang="en-GB" sz="1800"/>
          </a:p>
        </p:txBody>
      </p:sp>
      <p:pic>
        <p:nvPicPr>
          <p:cNvPr id="4" name="Picture 3" descr="Hands Lifted Prayer Stock Photos, Pictures &amp; Royalty-Free Images - iStock">
            <a:extLst>
              <a:ext uri="{FF2B5EF4-FFF2-40B4-BE49-F238E27FC236}">
                <a16:creationId xmlns:a16="http://schemas.microsoft.com/office/drawing/2014/main" id="{08933CF2-2D4D-5244-5750-942CD0F6D859}"/>
              </a:ext>
            </a:extLst>
          </p:cNvPr>
          <p:cNvPicPr>
            <a:picLocks noChangeAspect="1"/>
          </p:cNvPicPr>
          <p:nvPr/>
        </p:nvPicPr>
        <p:blipFill>
          <a:blip r:embed="rId2"/>
          <a:srcRect l="26014" r="25392" b="-1"/>
          <a:stretch>
            <a:fillRect/>
          </a:stretch>
        </p:blipFill>
        <p:spPr>
          <a:xfrm>
            <a:off x="7199440" y="10"/>
            <a:ext cx="4992560" cy="6857990"/>
          </a:xfrm>
          <a:prstGeom prst="rect">
            <a:avLst/>
          </a:prstGeom>
          <a:effectLst/>
        </p:spPr>
      </p:pic>
    </p:spTree>
    <p:extLst>
      <p:ext uri="{BB962C8B-B14F-4D97-AF65-F5344CB8AC3E}">
        <p14:creationId xmlns:p14="http://schemas.microsoft.com/office/powerpoint/2010/main" val="7738050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WINDRUSH AND REFUGEE DAY</vt:lpstr>
      <vt:lpstr>Who were the Windrush generation?</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2013-07-15T20:26:40Z</dcterms:created>
  <dcterms:modified xsi:type="dcterms:W3CDTF">2026-06-12T09:14:36Z</dcterms:modified>
</cp:coreProperties>
</file>