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F32082-54EC-69C9-4A9B-D3EB31AC1458}" v="25" dt="2026-05-06T08:52:02.801"/>
    <p1510:client id="{C0918B8B-56F7-662B-44D2-569B9A9F9AF6}" v="75" dt="2026-05-06T09:53:39.968"/>
    <p1510:client id="{ED392ADB-9956-9207-6A79-141C03F112BD}" v="40" dt="2026-05-06T13:53:34.2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C0918B8B-56F7-662B-44D2-569B9A9F9AF6}"/>
    <pc:docChg chg="addSld modSld">
      <pc:chgData name="Ayodolamu Dada" userId="S::adada@ssso.southwark.sch.uk::ca945be6-2bda-4532-a82e-d342e4768e0e" providerId="AD" clId="Web-{C0918B8B-56F7-662B-44D2-569B9A9F9AF6}" dt="2026-05-06T09:53:39.968" v="78" actId="20577"/>
      <pc:docMkLst>
        <pc:docMk/>
      </pc:docMkLst>
      <pc:sldChg chg="modSp">
        <pc:chgData name="Ayodolamu Dada" userId="S::adada@ssso.southwark.sch.uk::ca945be6-2bda-4532-a82e-d342e4768e0e" providerId="AD" clId="Web-{C0918B8B-56F7-662B-44D2-569B9A9F9AF6}" dt="2026-05-06T09:24:32.960" v="13" actId="14100"/>
        <pc:sldMkLst>
          <pc:docMk/>
          <pc:sldMk cId="2909431814" sldId="257"/>
        </pc:sldMkLst>
        <pc:spChg chg="mod">
          <ac:chgData name="Ayodolamu Dada" userId="S::adada@ssso.southwark.sch.uk::ca945be6-2bda-4532-a82e-d342e4768e0e" providerId="AD" clId="Web-{C0918B8B-56F7-662B-44D2-569B9A9F9AF6}" dt="2026-05-06T09:24:32.960" v="13" actId="14100"/>
          <ac:spMkLst>
            <pc:docMk/>
            <pc:sldMk cId="2909431814" sldId="257"/>
            <ac:spMk id="3" creationId="{CFF66914-F38C-1709-8764-26D7FFFBB07E}"/>
          </ac:spMkLst>
        </pc:spChg>
      </pc:sldChg>
      <pc:sldChg chg="modSp">
        <pc:chgData name="Ayodolamu Dada" userId="S::adada@ssso.southwark.sch.uk::ca945be6-2bda-4532-a82e-d342e4768e0e" providerId="AD" clId="Web-{C0918B8B-56F7-662B-44D2-569B9A9F9AF6}" dt="2026-05-06T09:52:27.558" v="61" actId="20577"/>
        <pc:sldMkLst>
          <pc:docMk/>
          <pc:sldMk cId="3975425652" sldId="258"/>
        </pc:sldMkLst>
        <pc:spChg chg="mod">
          <ac:chgData name="Ayodolamu Dada" userId="S::adada@ssso.southwark.sch.uk::ca945be6-2bda-4532-a82e-d342e4768e0e" providerId="AD" clId="Web-{C0918B8B-56F7-662B-44D2-569B9A9F9AF6}" dt="2026-05-06T09:23:42.630" v="11" actId="20577"/>
          <ac:spMkLst>
            <pc:docMk/>
            <pc:sldMk cId="3975425652" sldId="258"/>
            <ac:spMk id="2" creationId="{435F1336-9844-89F1-66E5-B9CA750CD5CB}"/>
          </ac:spMkLst>
        </pc:spChg>
        <pc:spChg chg="mod">
          <ac:chgData name="Ayodolamu Dada" userId="S::adada@ssso.southwark.sch.uk::ca945be6-2bda-4532-a82e-d342e4768e0e" providerId="AD" clId="Web-{C0918B8B-56F7-662B-44D2-569B9A9F9AF6}" dt="2026-05-06T09:52:27.558" v="61" actId="20577"/>
          <ac:spMkLst>
            <pc:docMk/>
            <pc:sldMk cId="3975425652" sldId="258"/>
            <ac:spMk id="3" creationId="{EAB45844-595F-D52D-BFAB-C9043F18DC16}"/>
          </ac:spMkLst>
        </pc:spChg>
      </pc:sldChg>
      <pc:sldChg chg="modSp">
        <pc:chgData name="Ayodolamu Dada" userId="S::adada@ssso.southwark.sch.uk::ca945be6-2bda-4532-a82e-d342e4768e0e" providerId="AD" clId="Web-{C0918B8B-56F7-662B-44D2-569B9A9F9AF6}" dt="2026-05-06T09:39:23.059" v="26" actId="20577"/>
        <pc:sldMkLst>
          <pc:docMk/>
          <pc:sldMk cId="241712399" sldId="259"/>
        </pc:sldMkLst>
        <pc:spChg chg="mod">
          <ac:chgData name="Ayodolamu Dada" userId="S::adada@ssso.southwark.sch.uk::ca945be6-2bda-4532-a82e-d342e4768e0e" providerId="AD" clId="Web-{C0918B8B-56F7-662B-44D2-569B9A9F9AF6}" dt="2026-05-06T09:29:27.089" v="18" actId="20577"/>
          <ac:spMkLst>
            <pc:docMk/>
            <pc:sldMk cId="241712399" sldId="259"/>
            <ac:spMk id="2" creationId="{EAD1C267-0182-6029-9535-492759B9777E}"/>
          </ac:spMkLst>
        </pc:spChg>
        <pc:spChg chg="mod">
          <ac:chgData name="Ayodolamu Dada" userId="S::adada@ssso.southwark.sch.uk::ca945be6-2bda-4532-a82e-d342e4768e0e" providerId="AD" clId="Web-{C0918B8B-56F7-662B-44D2-569B9A9F9AF6}" dt="2026-05-06T09:39:23.059" v="26" actId="20577"/>
          <ac:spMkLst>
            <pc:docMk/>
            <pc:sldMk cId="241712399" sldId="259"/>
            <ac:spMk id="3" creationId="{96815120-F0BF-8CA0-D7D8-E7DC43E25FBA}"/>
          </ac:spMkLst>
        </pc:spChg>
      </pc:sldChg>
      <pc:sldChg chg="modSp">
        <pc:chgData name="Ayodolamu Dada" userId="S::adada@ssso.southwark.sch.uk::ca945be6-2bda-4532-a82e-d342e4768e0e" providerId="AD" clId="Web-{C0918B8B-56F7-662B-44D2-569B9A9F9AF6}" dt="2026-05-06T09:40:24.014" v="54" actId="20577"/>
        <pc:sldMkLst>
          <pc:docMk/>
          <pc:sldMk cId="619165780" sldId="260"/>
        </pc:sldMkLst>
        <pc:spChg chg="mod">
          <ac:chgData name="Ayodolamu Dada" userId="S::adada@ssso.southwark.sch.uk::ca945be6-2bda-4532-a82e-d342e4768e0e" providerId="AD" clId="Web-{C0918B8B-56F7-662B-44D2-569B9A9F9AF6}" dt="2026-05-06T09:39:28.325" v="30" actId="20577"/>
          <ac:spMkLst>
            <pc:docMk/>
            <pc:sldMk cId="619165780" sldId="260"/>
            <ac:spMk id="2" creationId="{793EE794-E3F7-B894-367E-7EB91830F2FE}"/>
          </ac:spMkLst>
        </pc:spChg>
        <pc:spChg chg="mod">
          <ac:chgData name="Ayodolamu Dada" userId="S::adada@ssso.southwark.sch.uk::ca945be6-2bda-4532-a82e-d342e4768e0e" providerId="AD" clId="Web-{C0918B8B-56F7-662B-44D2-569B9A9F9AF6}" dt="2026-05-06T09:40:24.014" v="54" actId="20577"/>
          <ac:spMkLst>
            <pc:docMk/>
            <pc:sldMk cId="619165780" sldId="260"/>
            <ac:spMk id="3" creationId="{16876A29-9F26-9A39-C27F-6CA429860512}"/>
          </ac:spMkLst>
        </pc:spChg>
      </pc:sldChg>
      <pc:sldChg chg="modSp new">
        <pc:chgData name="Ayodolamu Dada" userId="S::adada@ssso.southwark.sch.uk::ca945be6-2bda-4532-a82e-d342e4768e0e" providerId="AD" clId="Web-{C0918B8B-56F7-662B-44D2-569B9A9F9AF6}" dt="2026-05-06T09:53:39.968" v="78" actId="20577"/>
        <pc:sldMkLst>
          <pc:docMk/>
          <pc:sldMk cId="3037433559" sldId="261"/>
        </pc:sldMkLst>
        <pc:spChg chg="mod">
          <ac:chgData name="Ayodolamu Dada" userId="S::adada@ssso.southwark.sch.uk::ca945be6-2bda-4532-a82e-d342e4768e0e" providerId="AD" clId="Web-{C0918B8B-56F7-662B-44D2-569B9A9F9AF6}" dt="2026-05-06T09:40:34.139" v="59" actId="20577"/>
          <ac:spMkLst>
            <pc:docMk/>
            <pc:sldMk cId="3037433559" sldId="261"/>
            <ac:spMk id="2" creationId="{AB591BDC-1A2B-C89C-7C7C-E3DE5A4238D9}"/>
          </ac:spMkLst>
        </pc:spChg>
        <pc:spChg chg="mod">
          <ac:chgData name="Ayodolamu Dada" userId="S::adada@ssso.southwark.sch.uk::ca945be6-2bda-4532-a82e-d342e4768e0e" providerId="AD" clId="Web-{C0918B8B-56F7-662B-44D2-569B9A9F9AF6}" dt="2026-05-06T09:53:39.968" v="78" actId="20577"/>
          <ac:spMkLst>
            <pc:docMk/>
            <pc:sldMk cId="3037433559" sldId="261"/>
            <ac:spMk id="3" creationId="{F066827C-E376-AFB4-EC1D-0AC4DE01FD2D}"/>
          </ac:spMkLst>
        </pc:spChg>
      </pc:sldChg>
    </pc:docChg>
  </pc:docChgLst>
  <pc:docChgLst>
    <pc:chgData name="Ayodolamu Dada" userId="S::adada@ssso.southwark.sch.uk::ca945be6-2bda-4532-a82e-d342e4768e0e" providerId="AD" clId="Web-{ED392ADB-9956-9207-6A79-141C03F112BD}"/>
    <pc:docChg chg="modSld">
      <pc:chgData name="Ayodolamu Dada" userId="S::adada@ssso.southwark.sch.uk::ca945be6-2bda-4532-a82e-d342e4768e0e" providerId="AD" clId="Web-{ED392ADB-9956-9207-6A79-141C03F112BD}" dt="2026-05-06T13:53:34.243" v="45" actId="20577"/>
      <pc:docMkLst>
        <pc:docMk/>
      </pc:docMkLst>
      <pc:sldChg chg="addSp delSp modSp mod setBg setClrOvrMap">
        <pc:chgData name="Ayodolamu Dada" userId="S::adada@ssso.southwark.sch.uk::ca945be6-2bda-4532-a82e-d342e4768e0e" providerId="AD" clId="Web-{ED392ADB-9956-9207-6A79-141C03F112BD}" dt="2026-05-06T13:49:22.598" v="9"/>
        <pc:sldMkLst>
          <pc:docMk/>
          <pc:sldMk cId="109857222" sldId="256"/>
        </pc:sldMkLst>
        <pc:spChg chg="mod">
          <ac:chgData name="Ayodolamu Dada" userId="S::adada@ssso.southwark.sch.uk::ca945be6-2bda-4532-a82e-d342e4768e0e" providerId="AD" clId="Web-{ED392ADB-9956-9207-6A79-141C03F112BD}" dt="2026-05-06T13:49:22.598" v="9"/>
          <ac:spMkLst>
            <pc:docMk/>
            <pc:sldMk cId="109857222" sldId="256"/>
            <ac:spMk id="2" creationId="{00000000-0000-0000-0000-000000000000}"/>
          </ac:spMkLst>
        </pc:spChg>
        <pc:spChg chg="mod">
          <ac:chgData name="Ayodolamu Dada" userId="S::adada@ssso.southwark.sch.uk::ca945be6-2bda-4532-a82e-d342e4768e0e" providerId="AD" clId="Web-{ED392ADB-9956-9207-6A79-141C03F112BD}" dt="2026-05-06T13:49:22.598" v="9"/>
          <ac:spMkLst>
            <pc:docMk/>
            <pc:sldMk cId="109857222" sldId="256"/>
            <ac:spMk id="3" creationId="{00000000-0000-0000-0000-000000000000}"/>
          </ac:spMkLst>
        </pc:spChg>
        <pc:spChg chg="add del mod">
          <ac:chgData name="Ayodolamu Dada" userId="S::adada@ssso.southwark.sch.uk::ca945be6-2bda-4532-a82e-d342e4768e0e" providerId="AD" clId="Web-{ED392ADB-9956-9207-6A79-141C03F112BD}" dt="2026-05-06T13:48:51.879" v="7"/>
          <ac:spMkLst>
            <pc:docMk/>
            <pc:sldMk cId="109857222" sldId="256"/>
            <ac:spMk id="5" creationId="{904E6A88-468D-6077-55FF-D10C306F28BB}"/>
          </ac:spMkLst>
        </pc:spChg>
        <pc:spChg chg="add del">
          <ac:chgData name="Ayodolamu Dada" userId="S::adada@ssso.southwark.sch.uk::ca945be6-2bda-4532-a82e-d342e4768e0e" providerId="AD" clId="Web-{ED392ADB-9956-9207-6A79-141C03F112BD}" dt="2026-05-06T13:48:46.801" v="5"/>
          <ac:spMkLst>
            <pc:docMk/>
            <pc:sldMk cId="109857222" sldId="256"/>
            <ac:spMk id="10" creationId="{71B2258F-86CA-4D4D-8270-BC05FCDEBFB3}"/>
          </ac:spMkLst>
        </pc:spChg>
        <pc:spChg chg="add">
          <ac:chgData name="Ayodolamu Dada" userId="S::adada@ssso.southwark.sch.uk::ca945be6-2bda-4532-a82e-d342e4768e0e" providerId="AD" clId="Web-{ED392ADB-9956-9207-6A79-141C03F112BD}" dt="2026-05-06T13:49:22.598" v="9"/>
          <ac:spMkLst>
            <pc:docMk/>
            <pc:sldMk cId="109857222" sldId="256"/>
            <ac:spMk id="12" creationId="{71B2258F-86CA-4D4D-8270-BC05FCDEBFB3}"/>
          </ac:spMkLst>
        </pc:spChg>
        <pc:picChg chg="add del mod ord">
          <ac:chgData name="Ayodolamu Dada" userId="S::adada@ssso.southwark.sch.uk::ca945be6-2bda-4532-a82e-d342e4768e0e" providerId="AD" clId="Web-{ED392ADB-9956-9207-6A79-141C03F112BD}" dt="2026-05-06T13:48:49.645" v="6"/>
          <ac:picMkLst>
            <pc:docMk/>
            <pc:sldMk cId="109857222" sldId="256"/>
            <ac:picMk id="4" creationId="{C1EB0623-3AC4-361A-EC1C-352BE3C1AACF}"/>
          </ac:picMkLst>
        </pc:picChg>
        <pc:picChg chg="add mod ord">
          <ac:chgData name="Ayodolamu Dada" userId="S::adada@ssso.southwark.sch.uk::ca945be6-2bda-4532-a82e-d342e4768e0e" providerId="AD" clId="Web-{ED392ADB-9956-9207-6A79-141C03F112BD}" dt="2026-05-06T13:49:22.598" v="9"/>
          <ac:picMkLst>
            <pc:docMk/>
            <pc:sldMk cId="109857222" sldId="256"/>
            <ac:picMk id="7" creationId="{4284895A-4EC7-008D-F637-BB5E35AF5F4F}"/>
          </ac:picMkLst>
        </pc:picChg>
      </pc:sldChg>
      <pc:sldChg chg="addSp modSp mod setBg">
        <pc:chgData name="Ayodolamu Dada" userId="S::adada@ssso.southwark.sch.uk::ca945be6-2bda-4532-a82e-d342e4768e0e" providerId="AD" clId="Web-{ED392ADB-9956-9207-6A79-141C03F112BD}" dt="2026-05-06T13:49:48.646" v="14" actId="20577"/>
        <pc:sldMkLst>
          <pc:docMk/>
          <pc:sldMk cId="2909431814" sldId="257"/>
        </pc:sldMkLst>
        <pc:spChg chg="mod">
          <ac:chgData name="Ayodolamu Dada" userId="S::adada@ssso.southwark.sch.uk::ca945be6-2bda-4532-a82e-d342e4768e0e" providerId="AD" clId="Web-{ED392ADB-9956-9207-6A79-141C03F112BD}" dt="2026-05-06T13:49:34.552" v="10"/>
          <ac:spMkLst>
            <pc:docMk/>
            <pc:sldMk cId="2909431814" sldId="257"/>
            <ac:spMk id="2" creationId="{A8DEE5DD-8E4A-E2C0-6348-C3E5AC1A23FC}"/>
          </ac:spMkLst>
        </pc:spChg>
        <pc:spChg chg="mod">
          <ac:chgData name="Ayodolamu Dada" userId="S::adada@ssso.southwark.sch.uk::ca945be6-2bda-4532-a82e-d342e4768e0e" providerId="AD" clId="Web-{ED392ADB-9956-9207-6A79-141C03F112BD}" dt="2026-05-06T13:49:48.646" v="14" actId="20577"/>
          <ac:spMkLst>
            <pc:docMk/>
            <pc:sldMk cId="2909431814" sldId="257"/>
            <ac:spMk id="3" creationId="{CFF66914-F38C-1709-8764-26D7FFFBB07E}"/>
          </ac:spMkLst>
        </pc:spChg>
        <pc:spChg chg="add">
          <ac:chgData name="Ayodolamu Dada" userId="S::adada@ssso.southwark.sch.uk::ca945be6-2bda-4532-a82e-d342e4768e0e" providerId="AD" clId="Web-{ED392ADB-9956-9207-6A79-141C03F112BD}" dt="2026-05-06T13:49:34.552" v="10"/>
          <ac:spMkLst>
            <pc:docMk/>
            <pc:sldMk cId="2909431814" sldId="257"/>
            <ac:spMk id="8" creationId="{C2554CA6-288E-4202-BC52-2E5A8F0C0AED}"/>
          </ac:spMkLst>
        </pc:spChg>
        <pc:spChg chg="add">
          <ac:chgData name="Ayodolamu Dada" userId="S::adada@ssso.southwark.sch.uk::ca945be6-2bda-4532-a82e-d342e4768e0e" providerId="AD" clId="Web-{ED392ADB-9956-9207-6A79-141C03F112BD}" dt="2026-05-06T13:49:34.552" v="10"/>
          <ac:spMkLst>
            <pc:docMk/>
            <pc:sldMk cId="2909431814" sldId="257"/>
            <ac:spMk id="10" creationId="{B10BB131-AC8E-4A8E-A5D1-36260F720C3B}"/>
          </ac:spMkLst>
        </pc:spChg>
        <pc:spChg chg="add">
          <ac:chgData name="Ayodolamu Dada" userId="S::adada@ssso.southwark.sch.uk::ca945be6-2bda-4532-a82e-d342e4768e0e" providerId="AD" clId="Web-{ED392ADB-9956-9207-6A79-141C03F112BD}" dt="2026-05-06T13:49:34.552" v="10"/>
          <ac:spMkLst>
            <pc:docMk/>
            <pc:sldMk cId="2909431814" sldId="257"/>
            <ac:spMk id="12" creationId="{5B7778FC-632E-4DCA-A7CB-0D7731CCF970}"/>
          </ac:spMkLst>
        </pc:spChg>
        <pc:spChg chg="add">
          <ac:chgData name="Ayodolamu Dada" userId="S::adada@ssso.southwark.sch.uk::ca945be6-2bda-4532-a82e-d342e4768e0e" providerId="AD" clId="Web-{ED392ADB-9956-9207-6A79-141C03F112BD}" dt="2026-05-06T13:49:34.552" v="10"/>
          <ac:spMkLst>
            <pc:docMk/>
            <pc:sldMk cId="2909431814" sldId="257"/>
            <ac:spMk id="14" creationId="{FA23A907-97FB-4A8F-880A-DD77401C4296}"/>
          </ac:spMkLst>
        </pc:spChg>
      </pc:sldChg>
      <pc:sldChg chg="addSp modSp mod setBg">
        <pc:chgData name="Ayodolamu Dada" userId="S::adada@ssso.southwark.sch.uk::ca945be6-2bda-4532-a82e-d342e4768e0e" providerId="AD" clId="Web-{ED392ADB-9956-9207-6A79-141C03F112BD}" dt="2026-05-06T13:51:01.663" v="24" actId="1076"/>
        <pc:sldMkLst>
          <pc:docMk/>
          <pc:sldMk cId="3975425652" sldId="258"/>
        </pc:sldMkLst>
        <pc:spChg chg="mod">
          <ac:chgData name="Ayodolamu Dada" userId="S::adada@ssso.southwark.sch.uk::ca945be6-2bda-4532-a82e-d342e4768e0e" providerId="AD" clId="Web-{ED392ADB-9956-9207-6A79-141C03F112BD}" dt="2026-05-06T13:50:24.662" v="16"/>
          <ac:spMkLst>
            <pc:docMk/>
            <pc:sldMk cId="3975425652" sldId="258"/>
            <ac:spMk id="2" creationId="{435F1336-9844-89F1-66E5-B9CA750CD5CB}"/>
          </ac:spMkLst>
        </pc:spChg>
        <pc:spChg chg="mod">
          <ac:chgData name="Ayodolamu Dada" userId="S::adada@ssso.southwark.sch.uk::ca945be6-2bda-4532-a82e-d342e4768e0e" providerId="AD" clId="Web-{ED392ADB-9956-9207-6A79-141C03F112BD}" dt="2026-05-06T13:51:01.663" v="24" actId="1076"/>
          <ac:spMkLst>
            <pc:docMk/>
            <pc:sldMk cId="3975425652" sldId="258"/>
            <ac:spMk id="3" creationId="{EAB45844-595F-D52D-BFAB-C9043F18DC16}"/>
          </ac:spMkLst>
        </pc:spChg>
        <pc:spChg chg="add">
          <ac:chgData name="Ayodolamu Dada" userId="S::adada@ssso.southwark.sch.uk::ca945be6-2bda-4532-a82e-d342e4768e0e" providerId="AD" clId="Web-{ED392ADB-9956-9207-6A79-141C03F112BD}" dt="2026-05-06T13:50:24.662" v="16"/>
          <ac:spMkLst>
            <pc:docMk/>
            <pc:sldMk cId="3975425652" sldId="258"/>
            <ac:spMk id="9" creationId="{560AFAAC-EA6C-45A9-9E03-C9C9F0193B4F}"/>
          </ac:spMkLst>
        </pc:spChg>
        <pc:spChg chg="add">
          <ac:chgData name="Ayodolamu Dada" userId="S::adada@ssso.southwark.sch.uk::ca945be6-2bda-4532-a82e-d342e4768e0e" providerId="AD" clId="Web-{ED392ADB-9956-9207-6A79-141C03F112BD}" dt="2026-05-06T13:50:24.662" v="16"/>
          <ac:spMkLst>
            <pc:docMk/>
            <pc:sldMk cId="3975425652" sldId="258"/>
            <ac:spMk id="11" creationId="{83549E37-C86B-4401-90BD-D8BF83859F14}"/>
          </ac:spMkLst>
        </pc:spChg>
        <pc:spChg chg="add">
          <ac:chgData name="Ayodolamu Dada" userId="S::adada@ssso.southwark.sch.uk::ca945be6-2bda-4532-a82e-d342e4768e0e" providerId="AD" clId="Web-{ED392ADB-9956-9207-6A79-141C03F112BD}" dt="2026-05-06T13:50:24.662" v="16"/>
          <ac:spMkLst>
            <pc:docMk/>
            <pc:sldMk cId="3975425652" sldId="258"/>
            <ac:spMk id="13" creationId="{8A17784E-76D8-4521-A77D-0D2EBB923004}"/>
          </ac:spMkLst>
        </pc:spChg>
        <pc:spChg chg="add">
          <ac:chgData name="Ayodolamu Dada" userId="S::adada@ssso.southwark.sch.uk::ca945be6-2bda-4532-a82e-d342e4768e0e" providerId="AD" clId="Web-{ED392ADB-9956-9207-6A79-141C03F112BD}" dt="2026-05-06T13:50:24.662" v="16"/>
          <ac:spMkLst>
            <pc:docMk/>
            <pc:sldMk cId="3975425652" sldId="258"/>
            <ac:spMk id="15" creationId="{C0036C6B-F09C-4EAB-AE02-8D056EE74856}"/>
          </ac:spMkLst>
        </pc:spChg>
        <pc:spChg chg="add">
          <ac:chgData name="Ayodolamu Dada" userId="S::adada@ssso.southwark.sch.uk::ca945be6-2bda-4532-a82e-d342e4768e0e" providerId="AD" clId="Web-{ED392ADB-9956-9207-6A79-141C03F112BD}" dt="2026-05-06T13:50:24.662" v="16"/>
          <ac:spMkLst>
            <pc:docMk/>
            <pc:sldMk cId="3975425652" sldId="258"/>
            <ac:spMk id="17" creationId="{FC8D5885-2804-4D3C-BE31-902E4D3279B0}"/>
          </ac:spMkLst>
        </pc:spChg>
        <pc:picChg chg="add mod ord">
          <ac:chgData name="Ayodolamu Dada" userId="S::adada@ssso.southwark.sch.uk::ca945be6-2bda-4532-a82e-d342e4768e0e" providerId="AD" clId="Web-{ED392ADB-9956-9207-6A79-141C03F112BD}" dt="2026-05-06T13:50:24.662" v="16"/>
          <ac:picMkLst>
            <pc:docMk/>
            <pc:sldMk cId="3975425652" sldId="258"/>
            <ac:picMk id="4" creationId="{73A55BDB-8737-878E-23A9-D9197F11718B}"/>
          </ac:picMkLst>
        </pc:picChg>
      </pc:sldChg>
      <pc:sldChg chg="addSp delSp">
        <pc:chgData name="Ayodolamu Dada" userId="S::adada@ssso.southwark.sch.uk::ca945be6-2bda-4532-a82e-d342e4768e0e" providerId="AD" clId="Web-{ED392ADB-9956-9207-6A79-141C03F112BD}" dt="2026-05-06T13:51:25.741" v="27"/>
        <pc:sldMkLst>
          <pc:docMk/>
          <pc:sldMk cId="241712399" sldId="259"/>
        </pc:sldMkLst>
        <pc:spChg chg="add del">
          <ac:chgData name="Ayodolamu Dada" userId="S::adada@ssso.southwark.sch.uk::ca945be6-2bda-4532-a82e-d342e4768e0e" providerId="AD" clId="Web-{ED392ADB-9956-9207-6A79-141C03F112BD}" dt="2026-05-06T13:51:25.741" v="27"/>
          <ac:spMkLst>
            <pc:docMk/>
            <pc:sldMk cId="241712399" sldId="259"/>
            <ac:spMk id="3" creationId="{96815120-F0BF-8CA0-D7D8-E7DC43E25FBA}"/>
          </ac:spMkLst>
        </pc:spChg>
        <pc:graphicFrameChg chg="add del">
          <ac:chgData name="Ayodolamu Dada" userId="S::adada@ssso.southwark.sch.uk::ca945be6-2bda-4532-a82e-d342e4768e0e" providerId="AD" clId="Web-{ED392ADB-9956-9207-6A79-141C03F112BD}" dt="2026-05-06T13:51:21.741" v="26"/>
          <ac:graphicFrameMkLst>
            <pc:docMk/>
            <pc:sldMk cId="241712399" sldId="259"/>
            <ac:graphicFrameMk id="5" creationId="{3AF9BD37-6A2E-1C66-0188-CB844E4F755A}"/>
          </ac:graphicFrameMkLst>
        </pc:graphicFrameChg>
        <pc:graphicFrameChg chg="add">
          <ac:chgData name="Ayodolamu Dada" userId="S::adada@ssso.southwark.sch.uk::ca945be6-2bda-4532-a82e-d342e4768e0e" providerId="AD" clId="Web-{ED392ADB-9956-9207-6A79-141C03F112BD}" dt="2026-05-06T13:51:25.741" v="27"/>
          <ac:graphicFrameMkLst>
            <pc:docMk/>
            <pc:sldMk cId="241712399" sldId="259"/>
            <ac:graphicFrameMk id="6" creationId="{5C4F6CAC-36D3-C526-8E31-300A0332868E}"/>
          </ac:graphicFrameMkLst>
        </pc:graphicFrameChg>
      </pc:sldChg>
      <pc:sldChg chg="addSp modSp mod setBg">
        <pc:chgData name="Ayodolamu Dada" userId="S::adada@ssso.southwark.sch.uk::ca945be6-2bda-4532-a82e-d342e4768e0e" providerId="AD" clId="Web-{ED392ADB-9956-9207-6A79-141C03F112BD}" dt="2026-05-06T13:52:57.305" v="35" actId="20577"/>
        <pc:sldMkLst>
          <pc:docMk/>
          <pc:sldMk cId="619165780" sldId="260"/>
        </pc:sldMkLst>
        <pc:spChg chg="mod">
          <ac:chgData name="Ayodolamu Dada" userId="S::adada@ssso.southwark.sch.uk::ca945be6-2bda-4532-a82e-d342e4768e0e" providerId="AD" clId="Web-{ED392ADB-9956-9207-6A79-141C03F112BD}" dt="2026-05-06T13:52:34.852" v="29"/>
          <ac:spMkLst>
            <pc:docMk/>
            <pc:sldMk cId="619165780" sldId="260"/>
            <ac:spMk id="2" creationId="{793EE794-E3F7-B894-367E-7EB91830F2FE}"/>
          </ac:spMkLst>
        </pc:spChg>
        <pc:spChg chg="mod">
          <ac:chgData name="Ayodolamu Dada" userId="S::adada@ssso.southwark.sch.uk::ca945be6-2bda-4532-a82e-d342e4768e0e" providerId="AD" clId="Web-{ED392ADB-9956-9207-6A79-141C03F112BD}" dt="2026-05-06T13:52:57.305" v="35" actId="20577"/>
          <ac:spMkLst>
            <pc:docMk/>
            <pc:sldMk cId="619165780" sldId="260"/>
            <ac:spMk id="3" creationId="{16876A29-9F26-9A39-C27F-6CA429860512}"/>
          </ac:spMkLst>
        </pc:spChg>
        <pc:spChg chg="add">
          <ac:chgData name="Ayodolamu Dada" userId="S::adada@ssso.southwark.sch.uk::ca945be6-2bda-4532-a82e-d342e4768e0e" providerId="AD" clId="Web-{ED392ADB-9956-9207-6A79-141C03F112BD}" dt="2026-05-06T13:52:34.852" v="29"/>
          <ac:spMkLst>
            <pc:docMk/>
            <pc:sldMk cId="619165780" sldId="260"/>
            <ac:spMk id="9" creationId="{F13C74B1-5B17-4795-BED0-7140497B445A}"/>
          </ac:spMkLst>
        </pc:spChg>
        <pc:spChg chg="add">
          <ac:chgData name="Ayodolamu Dada" userId="S::adada@ssso.southwark.sch.uk::ca945be6-2bda-4532-a82e-d342e4768e0e" providerId="AD" clId="Web-{ED392ADB-9956-9207-6A79-141C03F112BD}" dt="2026-05-06T13:52:34.852" v="29"/>
          <ac:spMkLst>
            <pc:docMk/>
            <pc:sldMk cId="619165780" sldId="260"/>
            <ac:spMk id="11" creationId="{D4974D33-8DC5-464E-8C6D-BE58F0669C17}"/>
          </ac:spMkLst>
        </pc:spChg>
        <pc:picChg chg="add mod">
          <ac:chgData name="Ayodolamu Dada" userId="S::adada@ssso.southwark.sch.uk::ca945be6-2bda-4532-a82e-d342e4768e0e" providerId="AD" clId="Web-{ED392ADB-9956-9207-6A79-141C03F112BD}" dt="2026-05-06T13:52:34.852" v="29"/>
          <ac:picMkLst>
            <pc:docMk/>
            <pc:sldMk cId="619165780" sldId="260"/>
            <ac:picMk id="4" creationId="{E3E3978C-C2D5-320A-ED80-9E124B2CAD87}"/>
          </ac:picMkLst>
        </pc:picChg>
      </pc:sldChg>
      <pc:sldChg chg="addSp delSp modSp mod setBg">
        <pc:chgData name="Ayodolamu Dada" userId="S::adada@ssso.southwark.sch.uk::ca945be6-2bda-4532-a82e-d342e4768e0e" providerId="AD" clId="Web-{ED392ADB-9956-9207-6A79-141C03F112BD}" dt="2026-05-06T13:53:34.243" v="45" actId="20577"/>
        <pc:sldMkLst>
          <pc:docMk/>
          <pc:sldMk cId="3037433559" sldId="261"/>
        </pc:sldMkLst>
        <pc:spChg chg="mod">
          <ac:chgData name="Ayodolamu Dada" userId="S::adada@ssso.southwark.sch.uk::ca945be6-2bda-4532-a82e-d342e4768e0e" providerId="AD" clId="Web-{ED392ADB-9956-9207-6A79-141C03F112BD}" dt="2026-05-06T13:53:25.305" v="42"/>
          <ac:spMkLst>
            <pc:docMk/>
            <pc:sldMk cId="3037433559" sldId="261"/>
            <ac:spMk id="2" creationId="{AB591BDC-1A2B-C89C-7C7C-E3DE5A4238D9}"/>
          </ac:spMkLst>
        </pc:spChg>
        <pc:spChg chg="mod ord">
          <ac:chgData name="Ayodolamu Dada" userId="S::adada@ssso.southwark.sch.uk::ca945be6-2bda-4532-a82e-d342e4768e0e" providerId="AD" clId="Web-{ED392ADB-9956-9207-6A79-141C03F112BD}" dt="2026-05-06T13:53:34.243" v="45" actId="20577"/>
          <ac:spMkLst>
            <pc:docMk/>
            <pc:sldMk cId="3037433559" sldId="261"/>
            <ac:spMk id="3" creationId="{F066827C-E376-AFB4-EC1D-0AC4DE01FD2D}"/>
          </ac:spMkLst>
        </pc:spChg>
        <pc:spChg chg="add del mod">
          <ac:chgData name="Ayodolamu Dada" userId="S::adada@ssso.southwark.sch.uk::ca945be6-2bda-4532-a82e-d342e4768e0e" providerId="AD" clId="Web-{ED392ADB-9956-9207-6A79-141C03F112BD}" dt="2026-05-06T13:53:29.430" v="43"/>
          <ac:spMkLst>
            <pc:docMk/>
            <pc:sldMk cId="3037433559" sldId="261"/>
            <ac:spMk id="5" creationId="{94F24EB6-050A-C489-7473-700436953CBD}"/>
          </ac:spMkLst>
        </pc:spChg>
        <pc:spChg chg="add del">
          <ac:chgData name="Ayodolamu Dada" userId="S::adada@ssso.southwark.sch.uk::ca945be6-2bda-4532-a82e-d342e4768e0e" providerId="AD" clId="Web-{ED392ADB-9956-9207-6A79-141C03F112BD}" dt="2026-05-06T13:53:25.290" v="41"/>
          <ac:spMkLst>
            <pc:docMk/>
            <pc:sldMk cId="3037433559" sldId="261"/>
            <ac:spMk id="10" creationId="{04812C46-200A-4DEB-A05E-3ED6C68C2387}"/>
          </ac:spMkLst>
        </pc:spChg>
        <pc:spChg chg="add del">
          <ac:chgData name="Ayodolamu Dada" userId="S::adada@ssso.southwark.sch.uk::ca945be6-2bda-4532-a82e-d342e4768e0e" providerId="AD" clId="Web-{ED392ADB-9956-9207-6A79-141C03F112BD}" dt="2026-05-06T13:53:25.290" v="41"/>
          <ac:spMkLst>
            <pc:docMk/>
            <pc:sldMk cId="3037433559" sldId="261"/>
            <ac:spMk id="12" creationId="{D1EA859B-E555-4109-94F3-6700E046E008}"/>
          </ac:spMkLst>
        </pc:spChg>
        <pc:spChg chg="add">
          <ac:chgData name="Ayodolamu Dada" userId="S::adada@ssso.southwark.sch.uk::ca945be6-2bda-4532-a82e-d342e4768e0e" providerId="AD" clId="Web-{ED392ADB-9956-9207-6A79-141C03F112BD}" dt="2026-05-06T13:53:25.305" v="42"/>
          <ac:spMkLst>
            <pc:docMk/>
            <pc:sldMk cId="3037433559" sldId="261"/>
            <ac:spMk id="14" creationId="{0007FE00-9498-4706-B255-6437B0252C02}"/>
          </ac:spMkLst>
        </pc:spChg>
        <pc:spChg chg="add">
          <ac:chgData name="Ayodolamu Dada" userId="S::adada@ssso.southwark.sch.uk::ca945be6-2bda-4532-a82e-d342e4768e0e" providerId="AD" clId="Web-{ED392ADB-9956-9207-6A79-141C03F112BD}" dt="2026-05-06T13:53:25.305" v="42"/>
          <ac:spMkLst>
            <pc:docMk/>
            <pc:sldMk cId="3037433559" sldId="261"/>
            <ac:spMk id="15" creationId="{2EB492CD-616E-47F8-933B-5E2D952A0593}"/>
          </ac:spMkLst>
        </pc:spChg>
        <pc:spChg chg="add">
          <ac:chgData name="Ayodolamu Dada" userId="S::adada@ssso.southwark.sch.uk::ca945be6-2bda-4532-a82e-d342e4768e0e" providerId="AD" clId="Web-{ED392ADB-9956-9207-6A79-141C03F112BD}" dt="2026-05-06T13:53:25.305" v="42"/>
          <ac:spMkLst>
            <pc:docMk/>
            <pc:sldMk cId="3037433559" sldId="261"/>
            <ac:spMk id="16" creationId="{59383CF9-23B5-4335-9B21-1791C4CF1C75}"/>
          </ac:spMkLst>
        </pc:spChg>
        <pc:picChg chg="add mod ord">
          <ac:chgData name="Ayodolamu Dada" userId="S::adada@ssso.southwark.sch.uk::ca945be6-2bda-4532-a82e-d342e4768e0e" providerId="AD" clId="Web-{ED392ADB-9956-9207-6A79-141C03F112BD}" dt="2026-05-06T13:53:25.305" v="42"/>
          <ac:picMkLst>
            <pc:docMk/>
            <pc:sldMk cId="3037433559" sldId="261"/>
            <ac:picMk id="4" creationId="{0FD11386-42CB-97D4-68BC-624EDEFBFCEF}"/>
          </ac:picMkLst>
        </pc:picChg>
      </pc:sldChg>
    </pc:docChg>
  </pc:docChgLst>
  <pc:docChgLst>
    <pc:chgData name="Ayodolamu Dada" userId="S::adada@ssso.southwark.sch.uk::ca945be6-2bda-4532-a82e-d342e4768e0e" providerId="AD" clId="Web-{3AF32082-54EC-69C9-4A9B-D3EB31AC1458}"/>
    <pc:docChg chg="addSld modSld">
      <pc:chgData name="Ayodolamu Dada" userId="S::adada@ssso.southwark.sch.uk::ca945be6-2bda-4532-a82e-d342e4768e0e" providerId="AD" clId="Web-{3AF32082-54EC-69C9-4A9B-D3EB31AC1458}" dt="2026-05-06T08:52:02.801" v="26" actId="20577"/>
      <pc:docMkLst>
        <pc:docMk/>
      </pc:docMkLst>
      <pc:sldChg chg="modSp">
        <pc:chgData name="Ayodolamu Dada" userId="S::adada@ssso.southwark.sch.uk::ca945be6-2bda-4532-a82e-d342e4768e0e" providerId="AD" clId="Web-{3AF32082-54EC-69C9-4A9B-D3EB31AC1458}" dt="2026-05-06T08:33:17.167" v="15" actId="14100"/>
        <pc:sldMkLst>
          <pc:docMk/>
          <pc:sldMk cId="109857222" sldId="256"/>
        </pc:sldMkLst>
        <pc:spChg chg="mod">
          <ac:chgData name="Ayodolamu Dada" userId="S::adada@ssso.southwark.sch.uk::ca945be6-2bda-4532-a82e-d342e4768e0e" providerId="AD" clId="Web-{3AF32082-54EC-69C9-4A9B-D3EB31AC1458}" dt="2026-05-06T08:33:17.167" v="15" actId="14100"/>
          <ac:spMkLst>
            <pc:docMk/>
            <pc:sldMk cId="109857222" sldId="256"/>
            <ac:spMk id="2" creationId="{00000000-0000-0000-0000-000000000000}"/>
          </ac:spMkLst>
        </pc:spChg>
        <pc:spChg chg="mod">
          <ac:chgData name="Ayodolamu Dada" userId="S::adada@ssso.southwark.sch.uk::ca945be6-2bda-4532-a82e-d342e4768e0e" providerId="AD" clId="Web-{3AF32082-54EC-69C9-4A9B-D3EB31AC1458}" dt="2026-05-06T08:19:14.709" v="9" actId="14100"/>
          <ac:spMkLst>
            <pc:docMk/>
            <pc:sldMk cId="109857222" sldId="256"/>
            <ac:spMk id="3" creationId="{00000000-0000-0000-0000-000000000000}"/>
          </ac:spMkLst>
        </pc:spChg>
      </pc:sldChg>
      <pc:sldChg chg="modSp new">
        <pc:chgData name="Ayodolamu Dada" userId="S::adada@ssso.southwark.sch.uk::ca945be6-2bda-4532-a82e-d342e4768e0e" providerId="AD" clId="Web-{3AF32082-54EC-69C9-4A9B-D3EB31AC1458}" dt="2026-05-06T08:52:02.801" v="26" actId="20577"/>
        <pc:sldMkLst>
          <pc:docMk/>
          <pc:sldMk cId="2909431814" sldId="257"/>
        </pc:sldMkLst>
        <pc:spChg chg="mod">
          <ac:chgData name="Ayodolamu Dada" userId="S::adada@ssso.southwark.sch.uk::ca945be6-2bda-4532-a82e-d342e4768e0e" providerId="AD" clId="Web-{3AF32082-54EC-69C9-4A9B-D3EB31AC1458}" dt="2026-05-06T08:22:48.046" v="14" actId="20577"/>
          <ac:spMkLst>
            <pc:docMk/>
            <pc:sldMk cId="2909431814" sldId="257"/>
            <ac:spMk id="2" creationId="{A8DEE5DD-8E4A-E2C0-6348-C3E5AC1A23FC}"/>
          </ac:spMkLst>
        </pc:spChg>
        <pc:spChg chg="mod">
          <ac:chgData name="Ayodolamu Dada" userId="S::adada@ssso.southwark.sch.uk::ca945be6-2bda-4532-a82e-d342e4768e0e" providerId="AD" clId="Web-{3AF32082-54EC-69C9-4A9B-D3EB31AC1458}" dt="2026-05-06T08:52:02.801" v="26" actId="20577"/>
          <ac:spMkLst>
            <pc:docMk/>
            <pc:sldMk cId="2909431814" sldId="257"/>
            <ac:spMk id="3" creationId="{CFF66914-F38C-1709-8764-26D7FFFBB07E}"/>
          </ac:spMkLst>
        </pc:spChg>
      </pc:sldChg>
      <pc:sldChg chg="new">
        <pc:chgData name="Ayodolamu Dada" userId="S::adada@ssso.southwark.sch.uk::ca945be6-2bda-4532-a82e-d342e4768e0e" providerId="AD" clId="Web-{3AF32082-54EC-69C9-4A9B-D3EB31AC1458}" dt="2026-05-06T08:19:19.553" v="11"/>
        <pc:sldMkLst>
          <pc:docMk/>
          <pc:sldMk cId="3975425652" sldId="258"/>
        </pc:sldMkLst>
      </pc:sldChg>
      <pc:sldChg chg="new">
        <pc:chgData name="Ayodolamu Dada" userId="S::adada@ssso.southwark.sch.uk::ca945be6-2bda-4532-a82e-d342e4768e0e" providerId="AD" clId="Web-{3AF32082-54EC-69C9-4A9B-D3EB31AC1458}" dt="2026-05-06T08:19:21.225" v="12"/>
        <pc:sldMkLst>
          <pc:docMk/>
          <pc:sldMk cId="241712399" sldId="259"/>
        </pc:sldMkLst>
      </pc:sldChg>
      <pc:sldChg chg="new">
        <pc:chgData name="Ayodolamu Dada" userId="S::adada@ssso.southwark.sch.uk::ca945be6-2bda-4532-a82e-d342e4768e0e" providerId="AD" clId="Web-{3AF32082-54EC-69C9-4A9B-D3EB31AC1458}" dt="2026-05-06T08:19:23.053" v="13"/>
        <pc:sldMkLst>
          <pc:docMk/>
          <pc:sldMk cId="619165780" sldId="260"/>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01C803-5CAE-403D-8DC0-9F3AF22138C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D2439EC-8039-4C9C-87BC-CB49BE70EE68}">
      <dgm:prSet/>
      <dgm:spPr/>
      <dgm:t>
        <a:bodyPr/>
        <a:lstStyle/>
        <a:p>
          <a:r>
            <a:rPr lang="en-GB"/>
            <a:t>What do you think the idea of “ascending” or moving on to something greater represents? </a:t>
          </a:r>
          <a:endParaRPr lang="en-US"/>
        </a:p>
      </dgm:t>
    </dgm:pt>
    <dgm:pt modelId="{7C3278AD-C646-41D0-8CD7-A65B06DCF4DD}" type="parTrans" cxnId="{E49A90AB-9563-498F-B4E5-C456DC466A92}">
      <dgm:prSet/>
      <dgm:spPr/>
      <dgm:t>
        <a:bodyPr/>
        <a:lstStyle/>
        <a:p>
          <a:endParaRPr lang="en-US"/>
        </a:p>
      </dgm:t>
    </dgm:pt>
    <dgm:pt modelId="{986A3864-C1C5-434E-BF3A-5A8D47FED03F}" type="sibTrans" cxnId="{E49A90AB-9563-498F-B4E5-C456DC466A92}">
      <dgm:prSet/>
      <dgm:spPr/>
      <dgm:t>
        <a:bodyPr/>
        <a:lstStyle/>
        <a:p>
          <a:endParaRPr lang="en-US"/>
        </a:p>
      </dgm:t>
    </dgm:pt>
    <dgm:pt modelId="{80DA3399-8933-4220-B046-8A54B50EA4A5}">
      <dgm:prSet/>
      <dgm:spPr/>
      <dgm:t>
        <a:bodyPr/>
        <a:lstStyle/>
        <a:p>
          <a:r>
            <a:rPr lang="en-GB"/>
            <a:t>Why might this moment have been important for Jesus’ followers? </a:t>
          </a:r>
          <a:endParaRPr lang="en-US"/>
        </a:p>
      </dgm:t>
    </dgm:pt>
    <dgm:pt modelId="{C2A61C22-54A7-4FCC-88CF-6CCA19A09FAA}" type="parTrans" cxnId="{C456CE30-4DB4-4228-B6F8-EBE75C2D2CB5}">
      <dgm:prSet/>
      <dgm:spPr/>
      <dgm:t>
        <a:bodyPr/>
        <a:lstStyle/>
        <a:p>
          <a:endParaRPr lang="en-US"/>
        </a:p>
      </dgm:t>
    </dgm:pt>
    <dgm:pt modelId="{CE7DBAB7-75A8-4DF2-AE59-F8D2D698FB06}" type="sibTrans" cxnId="{C456CE30-4DB4-4228-B6F8-EBE75C2D2CB5}">
      <dgm:prSet/>
      <dgm:spPr/>
      <dgm:t>
        <a:bodyPr/>
        <a:lstStyle/>
        <a:p>
          <a:endParaRPr lang="en-US"/>
        </a:p>
      </dgm:t>
    </dgm:pt>
    <dgm:pt modelId="{4F8246D4-A2FC-44C8-B404-B666AF1F3FC8}">
      <dgm:prSet/>
      <dgm:spPr/>
      <dgm:t>
        <a:bodyPr/>
        <a:lstStyle/>
        <a:p>
          <a:r>
            <a:rPr lang="en-GB"/>
            <a:t>What values (e.g. hope, trust, purpose) can people take from this story, regardless of belief? </a:t>
          </a:r>
          <a:endParaRPr lang="en-US"/>
        </a:p>
      </dgm:t>
    </dgm:pt>
    <dgm:pt modelId="{F904CCE8-EE26-43AE-B973-E3A02D5E1A3C}" type="parTrans" cxnId="{ACDCA48C-58D9-4A0E-AB81-0A8D1C35259A}">
      <dgm:prSet/>
      <dgm:spPr/>
      <dgm:t>
        <a:bodyPr/>
        <a:lstStyle/>
        <a:p>
          <a:endParaRPr lang="en-US"/>
        </a:p>
      </dgm:t>
    </dgm:pt>
    <dgm:pt modelId="{261758B2-43B5-486F-83D5-F7A7D4ED8195}" type="sibTrans" cxnId="{ACDCA48C-58D9-4A0E-AB81-0A8D1C35259A}">
      <dgm:prSet/>
      <dgm:spPr/>
      <dgm:t>
        <a:bodyPr/>
        <a:lstStyle/>
        <a:p>
          <a:endParaRPr lang="en-US"/>
        </a:p>
      </dgm:t>
    </dgm:pt>
    <dgm:pt modelId="{AD2F6879-3554-4492-9591-E9CA85E031A9}">
      <dgm:prSet/>
      <dgm:spPr/>
      <dgm:t>
        <a:bodyPr/>
        <a:lstStyle/>
        <a:p>
          <a:r>
            <a:rPr lang="en-GB"/>
            <a:t>The disciples responded with joy—what do you think gave them that sense of hope? </a:t>
          </a:r>
          <a:endParaRPr lang="en-US"/>
        </a:p>
      </dgm:t>
    </dgm:pt>
    <dgm:pt modelId="{26C9E094-64A7-40D4-9D08-4D673748CAFF}" type="parTrans" cxnId="{A397BD1E-DBAF-42E8-BDAD-98772007C731}">
      <dgm:prSet/>
      <dgm:spPr/>
      <dgm:t>
        <a:bodyPr/>
        <a:lstStyle/>
        <a:p>
          <a:endParaRPr lang="en-US"/>
        </a:p>
      </dgm:t>
    </dgm:pt>
    <dgm:pt modelId="{D897F60F-6276-4316-9C0B-9C63231CEA6A}" type="sibTrans" cxnId="{A397BD1E-DBAF-42E8-BDAD-98772007C731}">
      <dgm:prSet/>
      <dgm:spPr/>
      <dgm:t>
        <a:bodyPr/>
        <a:lstStyle/>
        <a:p>
          <a:endParaRPr lang="en-US"/>
        </a:p>
      </dgm:t>
    </dgm:pt>
    <dgm:pt modelId="{AA8C00F8-C289-49FE-81BF-CB4CFBB39C90}">
      <dgm:prSet/>
      <dgm:spPr/>
      <dgm:t>
        <a:bodyPr/>
        <a:lstStyle/>
        <a:p>
          <a:r>
            <a:rPr lang="en-GB"/>
            <a:t>How can we support each other in times of change or uncertainty?</a:t>
          </a:r>
          <a:endParaRPr lang="en-US"/>
        </a:p>
      </dgm:t>
    </dgm:pt>
    <dgm:pt modelId="{126B1A12-EAFC-4457-A6F9-06305C3A671E}" type="parTrans" cxnId="{15384772-5E74-4B8F-87FF-E74E32FAFCFC}">
      <dgm:prSet/>
      <dgm:spPr/>
      <dgm:t>
        <a:bodyPr/>
        <a:lstStyle/>
        <a:p>
          <a:endParaRPr lang="en-US"/>
        </a:p>
      </dgm:t>
    </dgm:pt>
    <dgm:pt modelId="{A9A44303-4FE3-47BF-A435-4B307582A725}" type="sibTrans" cxnId="{15384772-5E74-4B8F-87FF-E74E32FAFCFC}">
      <dgm:prSet/>
      <dgm:spPr/>
      <dgm:t>
        <a:bodyPr/>
        <a:lstStyle/>
        <a:p>
          <a:endParaRPr lang="en-US"/>
        </a:p>
      </dgm:t>
    </dgm:pt>
    <dgm:pt modelId="{81FE63CE-F286-4F36-B9A4-3CD0F3E97B6F}" type="pres">
      <dgm:prSet presAssocID="{4001C803-5CAE-403D-8DC0-9F3AF22138C3}" presName="linear" presStyleCnt="0">
        <dgm:presLayoutVars>
          <dgm:animLvl val="lvl"/>
          <dgm:resizeHandles val="exact"/>
        </dgm:presLayoutVars>
      </dgm:prSet>
      <dgm:spPr/>
    </dgm:pt>
    <dgm:pt modelId="{2368A147-019E-4F01-9F72-07683999FFF1}" type="pres">
      <dgm:prSet presAssocID="{ED2439EC-8039-4C9C-87BC-CB49BE70EE68}" presName="parentText" presStyleLbl="node1" presStyleIdx="0" presStyleCnt="5">
        <dgm:presLayoutVars>
          <dgm:chMax val="0"/>
          <dgm:bulletEnabled val="1"/>
        </dgm:presLayoutVars>
      </dgm:prSet>
      <dgm:spPr/>
    </dgm:pt>
    <dgm:pt modelId="{4D014FEE-071E-4F23-92F7-7AD80CFC7F03}" type="pres">
      <dgm:prSet presAssocID="{986A3864-C1C5-434E-BF3A-5A8D47FED03F}" presName="spacer" presStyleCnt="0"/>
      <dgm:spPr/>
    </dgm:pt>
    <dgm:pt modelId="{23A203BC-71FB-4244-883F-CEB02552C70B}" type="pres">
      <dgm:prSet presAssocID="{80DA3399-8933-4220-B046-8A54B50EA4A5}" presName="parentText" presStyleLbl="node1" presStyleIdx="1" presStyleCnt="5">
        <dgm:presLayoutVars>
          <dgm:chMax val="0"/>
          <dgm:bulletEnabled val="1"/>
        </dgm:presLayoutVars>
      </dgm:prSet>
      <dgm:spPr/>
    </dgm:pt>
    <dgm:pt modelId="{75016288-C8DE-441E-862E-0CBAD001759E}" type="pres">
      <dgm:prSet presAssocID="{CE7DBAB7-75A8-4DF2-AE59-F8D2D698FB06}" presName="spacer" presStyleCnt="0"/>
      <dgm:spPr/>
    </dgm:pt>
    <dgm:pt modelId="{889F0517-CE00-4C37-BBC3-CDB9F87052EB}" type="pres">
      <dgm:prSet presAssocID="{4F8246D4-A2FC-44C8-B404-B666AF1F3FC8}" presName="parentText" presStyleLbl="node1" presStyleIdx="2" presStyleCnt="5">
        <dgm:presLayoutVars>
          <dgm:chMax val="0"/>
          <dgm:bulletEnabled val="1"/>
        </dgm:presLayoutVars>
      </dgm:prSet>
      <dgm:spPr/>
    </dgm:pt>
    <dgm:pt modelId="{69EA3DA7-985B-4304-9512-62EE25187C1D}" type="pres">
      <dgm:prSet presAssocID="{261758B2-43B5-486F-83D5-F7A7D4ED8195}" presName="spacer" presStyleCnt="0"/>
      <dgm:spPr/>
    </dgm:pt>
    <dgm:pt modelId="{7B712BDB-8C4F-4066-A263-D29E344ABA7F}" type="pres">
      <dgm:prSet presAssocID="{AD2F6879-3554-4492-9591-E9CA85E031A9}" presName="parentText" presStyleLbl="node1" presStyleIdx="3" presStyleCnt="5">
        <dgm:presLayoutVars>
          <dgm:chMax val="0"/>
          <dgm:bulletEnabled val="1"/>
        </dgm:presLayoutVars>
      </dgm:prSet>
      <dgm:spPr/>
    </dgm:pt>
    <dgm:pt modelId="{604A856B-4F7D-4011-A114-A679BF117289}" type="pres">
      <dgm:prSet presAssocID="{D897F60F-6276-4316-9C0B-9C63231CEA6A}" presName="spacer" presStyleCnt="0"/>
      <dgm:spPr/>
    </dgm:pt>
    <dgm:pt modelId="{D317D265-91E5-4A9C-8F6F-1362EE765966}" type="pres">
      <dgm:prSet presAssocID="{AA8C00F8-C289-49FE-81BF-CB4CFBB39C90}" presName="parentText" presStyleLbl="node1" presStyleIdx="4" presStyleCnt="5">
        <dgm:presLayoutVars>
          <dgm:chMax val="0"/>
          <dgm:bulletEnabled val="1"/>
        </dgm:presLayoutVars>
      </dgm:prSet>
      <dgm:spPr/>
    </dgm:pt>
  </dgm:ptLst>
  <dgm:cxnLst>
    <dgm:cxn modelId="{A397BD1E-DBAF-42E8-BDAD-98772007C731}" srcId="{4001C803-5CAE-403D-8DC0-9F3AF22138C3}" destId="{AD2F6879-3554-4492-9591-E9CA85E031A9}" srcOrd="3" destOrd="0" parTransId="{26C9E094-64A7-40D4-9D08-4D673748CAFF}" sibTransId="{D897F60F-6276-4316-9C0B-9C63231CEA6A}"/>
    <dgm:cxn modelId="{C456CE30-4DB4-4228-B6F8-EBE75C2D2CB5}" srcId="{4001C803-5CAE-403D-8DC0-9F3AF22138C3}" destId="{80DA3399-8933-4220-B046-8A54B50EA4A5}" srcOrd="1" destOrd="0" parTransId="{C2A61C22-54A7-4FCC-88CF-6CCA19A09FAA}" sibTransId="{CE7DBAB7-75A8-4DF2-AE59-F8D2D698FB06}"/>
    <dgm:cxn modelId="{15384772-5E74-4B8F-87FF-E74E32FAFCFC}" srcId="{4001C803-5CAE-403D-8DC0-9F3AF22138C3}" destId="{AA8C00F8-C289-49FE-81BF-CB4CFBB39C90}" srcOrd="4" destOrd="0" parTransId="{126B1A12-EAFC-4457-A6F9-06305C3A671E}" sibTransId="{A9A44303-4FE3-47BF-A435-4B307582A725}"/>
    <dgm:cxn modelId="{ACE7C577-E3F2-439C-8BA6-BED163DC57F1}" type="presOf" srcId="{4001C803-5CAE-403D-8DC0-9F3AF22138C3}" destId="{81FE63CE-F286-4F36-B9A4-3CD0F3E97B6F}" srcOrd="0" destOrd="0" presId="urn:microsoft.com/office/officeart/2005/8/layout/vList2"/>
    <dgm:cxn modelId="{ACDCA48C-58D9-4A0E-AB81-0A8D1C35259A}" srcId="{4001C803-5CAE-403D-8DC0-9F3AF22138C3}" destId="{4F8246D4-A2FC-44C8-B404-B666AF1F3FC8}" srcOrd="2" destOrd="0" parTransId="{F904CCE8-EE26-43AE-B973-E3A02D5E1A3C}" sibTransId="{261758B2-43B5-486F-83D5-F7A7D4ED8195}"/>
    <dgm:cxn modelId="{4816579A-C3AB-4B55-BBE1-510344453C2E}" type="presOf" srcId="{80DA3399-8933-4220-B046-8A54B50EA4A5}" destId="{23A203BC-71FB-4244-883F-CEB02552C70B}" srcOrd="0" destOrd="0" presId="urn:microsoft.com/office/officeart/2005/8/layout/vList2"/>
    <dgm:cxn modelId="{7A36039C-9704-4C64-919B-96360D7E7BDA}" type="presOf" srcId="{ED2439EC-8039-4C9C-87BC-CB49BE70EE68}" destId="{2368A147-019E-4F01-9F72-07683999FFF1}" srcOrd="0" destOrd="0" presId="urn:microsoft.com/office/officeart/2005/8/layout/vList2"/>
    <dgm:cxn modelId="{E49A90AB-9563-498F-B4E5-C456DC466A92}" srcId="{4001C803-5CAE-403D-8DC0-9F3AF22138C3}" destId="{ED2439EC-8039-4C9C-87BC-CB49BE70EE68}" srcOrd="0" destOrd="0" parTransId="{7C3278AD-C646-41D0-8CD7-A65B06DCF4DD}" sibTransId="{986A3864-C1C5-434E-BF3A-5A8D47FED03F}"/>
    <dgm:cxn modelId="{143A0DB3-5E73-4F2F-AFAF-2A5A5D4D75B6}" type="presOf" srcId="{AD2F6879-3554-4492-9591-E9CA85E031A9}" destId="{7B712BDB-8C4F-4066-A263-D29E344ABA7F}" srcOrd="0" destOrd="0" presId="urn:microsoft.com/office/officeart/2005/8/layout/vList2"/>
    <dgm:cxn modelId="{19E22AE2-4E2E-46FC-844E-AC3D5BE9EB46}" type="presOf" srcId="{AA8C00F8-C289-49FE-81BF-CB4CFBB39C90}" destId="{D317D265-91E5-4A9C-8F6F-1362EE765966}" srcOrd="0" destOrd="0" presId="urn:microsoft.com/office/officeart/2005/8/layout/vList2"/>
    <dgm:cxn modelId="{BA7589E7-CE59-4E4B-B129-27CBA549D791}" type="presOf" srcId="{4F8246D4-A2FC-44C8-B404-B666AF1F3FC8}" destId="{889F0517-CE00-4C37-BBC3-CDB9F87052EB}" srcOrd="0" destOrd="0" presId="urn:microsoft.com/office/officeart/2005/8/layout/vList2"/>
    <dgm:cxn modelId="{2C0DC2C8-9D7A-4AB6-BC26-9C9797539D8A}" type="presParOf" srcId="{81FE63CE-F286-4F36-B9A4-3CD0F3E97B6F}" destId="{2368A147-019E-4F01-9F72-07683999FFF1}" srcOrd="0" destOrd="0" presId="urn:microsoft.com/office/officeart/2005/8/layout/vList2"/>
    <dgm:cxn modelId="{234D4BC4-1F62-4129-BEA7-CE7A877A0E9C}" type="presParOf" srcId="{81FE63CE-F286-4F36-B9A4-3CD0F3E97B6F}" destId="{4D014FEE-071E-4F23-92F7-7AD80CFC7F03}" srcOrd="1" destOrd="0" presId="urn:microsoft.com/office/officeart/2005/8/layout/vList2"/>
    <dgm:cxn modelId="{F4B3F75D-72EA-4A5A-9D43-C5336C2223B2}" type="presParOf" srcId="{81FE63CE-F286-4F36-B9A4-3CD0F3E97B6F}" destId="{23A203BC-71FB-4244-883F-CEB02552C70B}" srcOrd="2" destOrd="0" presId="urn:microsoft.com/office/officeart/2005/8/layout/vList2"/>
    <dgm:cxn modelId="{F855920D-CD9E-4054-9805-2B2B0F507680}" type="presParOf" srcId="{81FE63CE-F286-4F36-B9A4-3CD0F3E97B6F}" destId="{75016288-C8DE-441E-862E-0CBAD001759E}" srcOrd="3" destOrd="0" presId="urn:microsoft.com/office/officeart/2005/8/layout/vList2"/>
    <dgm:cxn modelId="{FFC59794-D770-4AF9-BC9C-6A2B82DC7703}" type="presParOf" srcId="{81FE63CE-F286-4F36-B9A4-3CD0F3E97B6F}" destId="{889F0517-CE00-4C37-BBC3-CDB9F87052EB}" srcOrd="4" destOrd="0" presId="urn:microsoft.com/office/officeart/2005/8/layout/vList2"/>
    <dgm:cxn modelId="{B76E6140-99ED-40BF-B100-3EA7E72DDD24}" type="presParOf" srcId="{81FE63CE-F286-4F36-B9A4-3CD0F3E97B6F}" destId="{69EA3DA7-985B-4304-9512-62EE25187C1D}" srcOrd="5" destOrd="0" presId="urn:microsoft.com/office/officeart/2005/8/layout/vList2"/>
    <dgm:cxn modelId="{72E3D0E5-C3A3-4872-A0BE-C8085F723AE4}" type="presParOf" srcId="{81FE63CE-F286-4F36-B9A4-3CD0F3E97B6F}" destId="{7B712BDB-8C4F-4066-A263-D29E344ABA7F}" srcOrd="6" destOrd="0" presId="urn:microsoft.com/office/officeart/2005/8/layout/vList2"/>
    <dgm:cxn modelId="{EC2D6DBA-5AFB-4BEA-910E-BAACAD8C3EA5}" type="presParOf" srcId="{81FE63CE-F286-4F36-B9A4-3CD0F3E97B6F}" destId="{604A856B-4F7D-4011-A114-A679BF117289}" srcOrd="7" destOrd="0" presId="urn:microsoft.com/office/officeart/2005/8/layout/vList2"/>
    <dgm:cxn modelId="{F0DBD8F0-ED34-4E50-A721-7F725B1C6EE1}" type="presParOf" srcId="{81FE63CE-F286-4F36-B9A4-3CD0F3E97B6F}" destId="{D317D265-91E5-4A9C-8F6F-1362EE76596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68A147-019E-4F01-9F72-07683999FFF1}">
      <dsp:nvSpPr>
        <dsp:cNvPr id="0" name=""/>
        <dsp:cNvSpPr/>
      </dsp:nvSpPr>
      <dsp:spPr>
        <a:xfrm>
          <a:off x="0" y="8319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What do you think the idea of “ascending” or moving on to something greater represents? </a:t>
          </a:r>
          <a:endParaRPr lang="en-US" sz="2000" kern="1200"/>
        </a:p>
      </dsp:txBody>
      <dsp:txXfrm>
        <a:off x="23988" y="855957"/>
        <a:ext cx="10467624" cy="443424"/>
      </dsp:txXfrm>
    </dsp:sp>
    <dsp:sp modelId="{23A203BC-71FB-4244-883F-CEB02552C70B}">
      <dsp:nvSpPr>
        <dsp:cNvPr id="0" name=""/>
        <dsp:cNvSpPr/>
      </dsp:nvSpPr>
      <dsp:spPr>
        <a:xfrm>
          <a:off x="0" y="13809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Why might this moment have been important for Jesus’ followers? </a:t>
          </a:r>
          <a:endParaRPr lang="en-US" sz="2000" kern="1200"/>
        </a:p>
      </dsp:txBody>
      <dsp:txXfrm>
        <a:off x="23988" y="1404957"/>
        <a:ext cx="10467624" cy="443424"/>
      </dsp:txXfrm>
    </dsp:sp>
    <dsp:sp modelId="{889F0517-CE00-4C37-BBC3-CDB9F87052EB}">
      <dsp:nvSpPr>
        <dsp:cNvPr id="0" name=""/>
        <dsp:cNvSpPr/>
      </dsp:nvSpPr>
      <dsp:spPr>
        <a:xfrm>
          <a:off x="0" y="19299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What values (e.g. hope, trust, purpose) can people take from this story, regardless of belief? </a:t>
          </a:r>
          <a:endParaRPr lang="en-US" sz="2000" kern="1200"/>
        </a:p>
      </dsp:txBody>
      <dsp:txXfrm>
        <a:off x="23988" y="1953957"/>
        <a:ext cx="10467624" cy="443424"/>
      </dsp:txXfrm>
    </dsp:sp>
    <dsp:sp modelId="{7B712BDB-8C4F-4066-A263-D29E344ABA7F}">
      <dsp:nvSpPr>
        <dsp:cNvPr id="0" name=""/>
        <dsp:cNvSpPr/>
      </dsp:nvSpPr>
      <dsp:spPr>
        <a:xfrm>
          <a:off x="0" y="24789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The disciples responded with joy—what do you think gave them that sense of hope? </a:t>
          </a:r>
          <a:endParaRPr lang="en-US" sz="2000" kern="1200"/>
        </a:p>
      </dsp:txBody>
      <dsp:txXfrm>
        <a:off x="23988" y="2502957"/>
        <a:ext cx="10467624" cy="443424"/>
      </dsp:txXfrm>
    </dsp:sp>
    <dsp:sp modelId="{D317D265-91E5-4A9C-8F6F-1362EE765966}">
      <dsp:nvSpPr>
        <dsp:cNvPr id="0" name=""/>
        <dsp:cNvSpPr/>
      </dsp:nvSpPr>
      <dsp:spPr>
        <a:xfrm>
          <a:off x="0" y="30279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How can we support each other in times of change or uncertainty?</a:t>
          </a:r>
          <a:endParaRPr lang="en-US" sz="2000" kern="1200"/>
        </a:p>
      </dsp:txBody>
      <dsp:txXfrm>
        <a:off x="23988" y="3051957"/>
        <a:ext cx="10467624" cy="44342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06/05/2026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06/05/2026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06/05/2026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06/05/2026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nlife.ca/audio/andrew-fountain-prayers-get-answered"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scension day of jesus christ or resurrection day of son of god. Good ...">
            <a:extLst>
              <a:ext uri="{FF2B5EF4-FFF2-40B4-BE49-F238E27FC236}">
                <a16:creationId xmlns:a16="http://schemas.microsoft.com/office/drawing/2014/main" id="{4284895A-4EC7-008D-F637-BB5E35AF5F4F}"/>
              </a:ext>
            </a:extLst>
          </p:cNvPr>
          <p:cNvPicPr>
            <a:picLocks noChangeAspect="1"/>
          </p:cNvPicPr>
          <p:nvPr/>
        </p:nvPicPr>
        <p:blipFill>
          <a:blip r:embed="rId2">
            <a:alphaModFix amt="50000"/>
          </a:blip>
          <a:srcRect t="15730"/>
          <a:stretch>
            <a:fillRect/>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GB">
                <a:solidFill>
                  <a:srgbClr val="FFFFFF"/>
                </a:solidFill>
              </a:rPr>
              <a:t>ASCENSION DAY </a:t>
            </a:r>
          </a:p>
        </p:txBody>
      </p:sp>
      <p:sp>
        <p:nvSpPr>
          <p:cNvPr id="3" name="Subtitle 2"/>
          <p:cNvSpPr>
            <a:spLocks noGrp="1"/>
          </p:cNvSpPr>
          <p:nvPr>
            <p:ph type="subTitle" idx="1"/>
          </p:nvPr>
        </p:nvSpPr>
        <p:spPr>
          <a:xfrm>
            <a:off x="1524000" y="4159404"/>
            <a:ext cx="9144000" cy="1098395"/>
          </a:xfrm>
        </p:spPr>
        <p:txBody>
          <a:bodyPr vert="horz" lIns="91440" tIns="45720" rIns="91440" bIns="45720" rtlCol="0">
            <a:normAutofit/>
          </a:bodyPr>
          <a:lstStyle/>
          <a:p>
            <a:r>
              <a:rPr lang="en-GB">
                <a:solidFill>
                  <a:srgbClr val="FFFFFF"/>
                </a:solidFill>
              </a:rPr>
              <a:t>TFTD 1 </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DEE5DD-8E4A-E2C0-6348-C3E5AC1A23FC}"/>
              </a:ext>
            </a:extLst>
          </p:cNvPr>
          <p:cNvSpPr>
            <a:spLocks noGrp="1"/>
          </p:cNvSpPr>
          <p:nvPr>
            <p:ph type="title"/>
          </p:nvPr>
        </p:nvSpPr>
        <p:spPr>
          <a:xfrm>
            <a:off x="1171074" y="1396686"/>
            <a:ext cx="3240506" cy="4064628"/>
          </a:xfrm>
        </p:spPr>
        <p:txBody>
          <a:bodyPr>
            <a:normAutofit/>
          </a:bodyPr>
          <a:lstStyle/>
          <a:p>
            <a:r>
              <a:rPr lang="en-GB">
                <a:solidFill>
                  <a:srgbClr val="FFFFFF"/>
                </a:solidFill>
              </a:rPr>
              <a:t>What is Ascension Day?</a:t>
            </a:r>
            <a:endParaRPr lang="en-US">
              <a:solidFill>
                <a:srgbClr val="FFFFFF"/>
              </a:solidFill>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FF66914-F38C-1709-8764-26D7FFFBB07E}"/>
              </a:ext>
            </a:extLst>
          </p:cNvPr>
          <p:cNvSpPr>
            <a:spLocks noGrp="1"/>
          </p:cNvSpPr>
          <p:nvPr>
            <p:ph idx="1"/>
          </p:nvPr>
        </p:nvSpPr>
        <p:spPr>
          <a:xfrm>
            <a:off x="5370153" y="1526033"/>
            <a:ext cx="5993597" cy="4717601"/>
          </a:xfrm>
        </p:spPr>
        <p:txBody>
          <a:bodyPr vert="horz" lIns="91440" tIns="45720" rIns="91440" bIns="45720" rtlCol="0" anchor="t">
            <a:normAutofit/>
          </a:bodyPr>
          <a:lstStyle/>
          <a:p>
            <a:r>
              <a:rPr lang="en-GB" sz="1600"/>
              <a:t>Ascension Day is a Christian holiday that celebrates the ascension of Jesus into heaven as told in Acts 1 and Luke 24:50-53:</a:t>
            </a:r>
          </a:p>
          <a:p>
            <a:r>
              <a:rPr lang="en-GB" sz="1600"/>
              <a:t>When Jesus had led them out to the vicinity of Bethany, he lifted up his hands and blessed them. While he was blessing them, he left them and was taken up into heaven. Then they worshiped him and returned to Jerusalem with great joy. And they stayed continually at the temple, praising God.</a:t>
            </a:r>
          </a:p>
          <a:p>
            <a:r>
              <a:rPr lang="en-GB" sz="1600"/>
              <a:t>Jesus’ ascension is a significant part of both the story of the Bible and how we understand Jesus’ deity. His ascension marks the end of his time on earth, bringing to a close his earthly mission, while setting the stage for the coming of the Holy Spirit just a few days later.</a:t>
            </a:r>
          </a:p>
          <a:p>
            <a:r>
              <a:rPr lang="en-GB" sz="1600"/>
              <a:t>Jesus’ return to heaven also exalts him, reminding us that Jesus is more than just a man. He is also God, and his ascension seats him at the right hand of God the Father and establishes his divine authority and kingship over heaven and earth.</a:t>
            </a:r>
          </a:p>
        </p:txBody>
      </p:sp>
    </p:spTree>
    <p:extLst>
      <p:ext uri="{BB962C8B-B14F-4D97-AF65-F5344CB8AC3E}">
        <p14:creationId xmlns:p14="http://schemas.microsoft.com/office/powerpoint/2010/main" val="2909431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in auf Laptop Wallpaper">
            <a:extLst>
              <a:ext uri="{FF2B5EF4-FFF2-40B4-BE49-F238E27FC236}">
                <a16:creationId xmlns:a16="http://schemas.microsoft.com/office/drawing/2014/main" id="{73A55BDB-8737-878E-23A9-D9197F11718B}"/>
              </a:ext>
            </a:extLst>
          </p:cNvPr>
          <p:cNvPicPr>
            <a:picLocks noChangeAspect="1"/>
          </p:cNvPicPr>
          <p:nvPr/>
        </p:nvPicPr>
        <p:blipFill>
          <a:blip r:embed="rId2"/>
          <a:srcRect l="8273" r="31778"/>
          <a:stretch>
            <a:fillRect/>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1" name="Freeform: Shape 1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35F1336-9844-89F1-66E5-B9CA750CD5CB}"/>
              </a:ext>
            </a:extLst>
          </p:cNvPr>
          <p:cNvSpPr>
            <a:spLocks noGrp="1"/>
          </p:cNvSpPr>
          <p:nvPr>
            <p:ph type="title"/>
          </p:nvPr>
        </p:nvSpPr>
        <p:spPr>
          <a:xfrm>
            <a:off x="374904" y="856488"/>
            <a:ext cx="4992624" cy="1243584"/>
          </a:xfrm>
        </p:spPr>
        <p:txBody>
          <a:bodyPr anchor="ctr">
            <a:normAutofit/>
          </a:bodyPr>
          <a:lstStyle/>
          <a:p>
            <a:r>
              <a:rPr lang="en-GB" sz="3400"/>
              <a:t>THE CHRISTIAN PERSPECTIVE</a:t>
            </a:r>
          </a:p>
        </p:txBody>
      </p:sp>
      <p:sp>
        <p:nvSpPr>
          <p:cNvPr id="15" name="Rectangle 14">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EAB45844-595F-D52D-BFAB-C9043F18DC16}"/>
              </a:ext>
            </a:extLst>
          </p:cNvPr>
          <p:cNvSpPr>
            <a:spLocks noGrp="1"/>
          </p:cNvSpPr>
          <p:nvPr>
            <p:ph idx="1"/>
          </p:nvPr>
        </p:nvSpPr>
        <p:spPr>
          <a:xfrm>
            <a:off x="435864" y="2411189"/>
            <a:ext cx="4984496" cy="3351563"/>
          </a:xfrm>
        </p:spPr>
        <p:txBody>
          <a:bodyPr vert="horz" lIns="91440" tIns="45720" rIns="91440" bIns="45720" rtlCol="0" anchor="t">
            <a:noAutofit/>
          </a:bodyPr>
          <a:lstStyle/>
          <a:p>
            <a:pPr marL="0" indent="0">
              <a:buNone/>
            </a:pPr>
            <a:r>
              <a:rPr lang="en-GB" sz="2000"/>
              <a:t>From a Christian perspective, Acts 1:9 (“He was taken up before their very eyes…”) describes Jesus’ ascension as a real event witnessed by his followers. It marks the end of his time on earth and his return to heaven, where Christians believe he is exalted and shares in God’s authority. The ascension also points to a new chapter, where Jesus is no longer physically present but remains with believers through the Holy Spirit.</a:t>
            </a:r>
            <a:endParaRPr lang="en-US"/>
          </a:p>
        </p:txBody>
      </p:sp>
    </p:spTree>
    <p:extLst>
      <p:ext uri="{BB962C8B-B14F-4D97-AF65-F5344CB8AC3E}">
        <p14:creationId xmlns:p14="http://schemas.microsoft.com/office/powerpoint/2010/main" val="3975425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1C267-0182-6029-9535-492759B9777E}"/>
              </a:ext>
            </a:extLst>
          </p:cNvPr>
          <p:cNvSpPr>
            <a:spLocks noGrp="1"/>
          </p:cNvSpPr>
          <p:nvPr>
            <p:ph type="title"/>
          </p:nvPr>
        </p:nvSpPr>
        <p:spPr/>
        <p:txBody>
          <a:bodyPr/>
          <a:lstStyle/>
          <a:p>
            <a:r>
              <a:rPr lang="en-GB"/>
              <a:t>LET'S REFLECT</a:t>
            </a:r>
          </a:p>
        </p:txBody>
      </p:sp>
      <p:graphicFrame>
        <p:nvGraphicFramePr>
          <p:cNvPr id="6" name="Content Placeholder 2">
            <a:extLst>
              <a:ext uri="{FF2B5EF4-FFF2-40B4-BE49-F238E27FC236}">
                <a16:creationId xmlns:a16="http://schemas.microsoft.com/office/drawing/2014/main" id="{5C4F6CAC-36D3-C526-8E31-300A0332868E}"/>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712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3EE794-E3F7-B894-367E-7EB91830F2FE}"/>
              </a:ext>
            </a:extLst>
          </p:cNvPr>
          <p:cNvSpPr>
            <a:spLocks noGrp="1"/>
          </p:cNvSpPr>
          <p:nvPr>
            <p:ph type="title"/>
          </p:nvPr>
        </p:nvSpPr>
        <p:spPr>
          <a:xfrm>
            <a:off x="640080" y="325369"/>
            <a:ext cx="4368602" cy="1956841"/>
          </a:xfrm>
        </p:spPr>
        <p:txBody>
          <a:bodyPr anchor="b">
            <a:normAutofit/>
          </a:bodyPr>
          <a:lstStyle/>
          <a:p>
            <a:r>
              <a:rPr lang="en-GB" sz="5400"/>
              <a:t>CHALLENGE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6876A29-9F26-9A39-C27F-6CA429860512}"/>
              </a:ext>
            </a:extLst>
          </p:cNvPr>
          <p:cNvSpPr>
            <a:spLocks noGrp="1"/>
          </p:cNvSpPr>
          <p:nvPr>
            <p:ph idx="1"/>
          </p:nvPr>
        </p:nvSpPr>
        <p:spPr>
          <a:xfrm>
            <a:off x="640080" y="2872899"/>
            <a:ext cx="4497589" cy="3544188"/>
          </a:xfrm>
        </p:spPr>
        <p:txBody>
          <a:bodyPr vert="horz" lIns="91440" tIns="45720" rIns="91440" bIns="45720" rtlCol="0" anchor="t">
            <a:normAutofit/>
          </a:bodyPr>
          <a:lstStyle/>
          <a:p>
            <a:pPr marL="0" indent="0">
              <a:buNone/>
            </a:pPr>
            <a:r>
              <a:rPr lang="en-GB"/>
              <a:t>How do people today find hope or meaning when someone important is no longer physically present? </a:t>
            </a:r>
            <a:endParaRPr lang="en-US"/>
          </a:p>
          <a:p>
            <a:endParaRPr lang="en-GB" sz="2000"/>
          </a:p>
          <a:p>
            <a:pPr marL="0" indent="0">
              <a:buNone/>
            </a:pPr>
            <a:endParaRPr lang="en-GB" sz="2000"/>
          </a:p>
          <a:p>
            <a:pPr marL="0" indent="0">
              <a:buNone/>
            </a:pPr>
            <a:r>
              <a:rPr lang="en-GB" sz="2000"/>
              <a:t>PROMPT : THINK ABOUT IMPORTANT FIGURES IN HISTORY, CELEBRITIES THAT HAVE PASSED</a:t>
            </a:r>
          </a:p>
        </p:txBody>
      </p:sp>
      <p:pic>
        <p:nvPicPr>
          <p:cNvPr id="4" name="Picture 3" descr="Overcoming Challenges Stock Photos, Images and Backgrounds for Free ...">
            <a:extLst>
              <a:ext uri="{FF2B5EF4-FFF2-40B4-BE49-F238E27FC236}">
                <a16:creationId xmlns:a16="http://schemas.microsoft.com/office/drawing/2014/main" id="{E3E3978C-C2D5-320A-ED80-9E124B2CAD87}"/>
              </a:ext>
            </a:extLst>
          </p:cNvPr>
          <p:cNvPicPr>
            <a:picLocks noChangeAspect="1"/>
          </p:cNvPicPr>
          <p:nvPr/>
        </p:nvPicPr>
        <p:blipFill>
          <a:blip r:embed="rId2"/>
          <a:srcRect l="17435" r="15864"/>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619165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Arc 15">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B591BDC-1A2B-C89C-7C7C-E3DE5A4238D9}"/>
              </a:ext>
            </a:extLst>
          </p:cNvPr>
          <p:cNvSpPr>
            <a:spLocks noGrp="1"/>
          </p:cNvSpPr>
          <p:nvPr>
            <p:ph type="title"/>
          </p:nvPr>
        </p:nvSpPr>
        <p:spPr>
          <a:xfrm>
            <a:off x="5894962" y="479493"/>
            <a:ext cx="5458838" cy="1325563"/>
          </a:xfrm>
        </p:spPr>
        <p:txBody>
          <a:bodyPr>
            <a:normAutofit/>
          </a:bodyPr>
          <a:lstStyle/>
          <a:p>
            <a:r>
              <a:rPr lang="en-GB"/>
              <a:t>PRAYER</a:t>
            </a:r>
          </a:p>
        </p:txBody>
      </p:sp>
      <p:sp>
        <p:nvSpPr>
          <p:cNvPr id="14"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person kneeling in the desert with his hands up&#10;&#10;AI-generated content may be incorrect.">
            <a:extLst>
              <a:ext uri="{FF2B5EF4-FFF2-40B4-BE49-F238E27FC236}">
                <a16:creationId xmlns:a16="http://schemas.microsoft.com/office/drawing/2014/main" id="{0FD11386-42CB-97D4-68BC-624EDEFBFCE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03182" y="1552610"/>
            <a:ext cx="4777381" cy="3583035"/>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F066827C-E376-AFB4-EC1D-0AC4DE01FD2D}"/>
              </a:ext>
            </a:extLst>
          </p:cNvPr>
          <p:cNvSpPr>
            <a:spLocks noGrp="1"/>
          </p:cNvSpPr>
          <p:nvPr>
            <p:ph idx="1"/>
          </p:nvPr>
        </p:nvSpPr>
        <p:spPr>
          <a:xfrm>
            <a:off x="5894962" y="1984443"/>
            <a:ext cx="5458838" cy="4192520"/>
          </a:xfrm>
        </p:spPr>
        <p:txBody>
          <a:bodyPr vert="horz" lIns="91440" tIns="45720" rIns="91440" bIns="45720" rtlCol="0" anchor="t">
            <a:noAutofit/>
          </a:bodyPr>
          <a:lstStyle/>
          <a:p>
            <a:pPr marL="0" indent="0">
              <a:buNone/>
            </a:pPr>
            <a:r>
              <a:rPr lang="en-GB"/>
              <a:t>Heavenly Father,</a:t>
            </a:r>
            <a:br>
              <a:rPr lang="en-GB" dirty="0"/>
            </a:br>
            <a:r>
              <a:rPr lang="en-GB"/>
              <a:t>Thank you for moments that inspire hope, reflection, and a sense of purpose. As we think about this story, help us to consider what it means to live with kindness, courage, and compassion. Be with us in times of change, and guide us to support one another and to grow as individuals. Amen.</a:t>
            </a:r>
            <a:endParaRPr lang="en-US"/>
          </a:p>
        </p:txBody>
      </p:sp>
    </p:spTree>
    <p:extLst>
      <p:ext uri="{BB962C8B-B14F-4D97-AF65-F5344CB8AC3E}">
        <p14:creationId xmlns:p14="http://schemas.microsoft.com/office/powerpoint/2010/main" val="30374335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ASCENSION DAY </vt:lpstr>
      <vt:lpstr>What is Ascension Day?</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68</cp:revision>
  <dcterms:created xsi:type="dcterms:W3CDTF">2026-05-06T07:55:45Z</dcterms:created>
  <dcterms:modified xsi:type="dcterms:W3CDTF">2026-05-06T13:53:42Z</dcterms:modified>
</cp:coreProperties>
</file>