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384296-A0ED-692C-4BDA-B12B7ECC44AE}" v="34" dt="2026-05-06T14:20:43.385"/>
    <p1510:client id="{A9BC876C-2879-6AC2-2D52-0AD3B3DD1C5B}" v="78" dt="2026-05-06T10:46:28.581"/>
    <p1510:client id="{D19F772C-7E29-9FCD-BBAB-4661820382F6}" v="6" dt="2026-05-06T08:52:17.4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1D384296-A0ED-692C-4BDA-B12B7ECC44AE}"/>
    <pc:docChg chg="modSld">
      <pc:chgData name="Ayodolamu Dada" userId="S::adada@ssso.southwark.sch.uk::ca945be6-2bda-4532-a82e-d342e4768e0e" providerId="AD" clId="Web-{1D384296-A0ED-692C-4BDA-B12B7ECC44AE}" dt="2026-05-06T14:20:43.385" v="43" actId="20577"/>
      <pc:docMkLst>
        <pc:docMk/>
      </pc:docMkLst>
      <pc:sldChg chg="addSp delSp modSp mod setBg setClrOvrMap">
        <pc:chgData name="Ayodolamu Dada" userId="S::adada@ssso.southwark.sch.uk::ca945be6-2bda-4532-a82e-d342e4768e0e" providerId="AD" clId="Web-{1D384296-A0ED-692C-4BDA-B12B7ECC44AE}" dt="2026-05-06T14:05:14.296" v="16"/>
        <pc:sldMkLst>
          <pc:docMk/>
          <pc:sldMk cId="109857222" sldId="256"/>
        </pc:sldMkLst>
        <pc:spChg chg="mod">
          <ac:chgData name="Ayodolamu Dada" userId="S::adada@ssso.southwark.sch.uk::ca945be6-2bda-4532-a82e-d342e4768e0e" providerId="AD" clId="Web-{1D384296-A0ED-692C-4BDA-B12B7ECC44AE}" dt="2026-05-06T14:05:07.624" v="15"/>
          <ac:spMkLst>
            <pc:docMk/>
            <pc:sldMk cId="109857222" sldId="256"/>
            <ac:spMk id="2" creationId="{00000000-0000-0000-0000-000000000000}"/>
          </ac:spMkLst>
        </pc:spChg>
        <pc:spChg chg="mod">
          <ac:chgData name="Ayodolamu Dada" userId="S::adada@ssso.southwark.sch.uk::ca945be6-2bda-4532-a82e-d342e4768e0e" providerId="AD" clId="Web-{1D384296-A0ED-692C-4BDA-B12B7ECC44AE}" dt="2026-05-06T14:05:07.624" v="15"/>
          <ac:spMkLst>
            <pc:docMk/>
            <pc:sldMk cId="109857222" sldId="256"/>
            <ac:spMk id="3" creationId="{00000000-0000-0000-0000-000000000000}"/>
          </ac:spMkLst>
        </pc:spChg>
        <pc:spChg chg="add del mod ord">
          <ac:chgData name="Ayodolamu Dada" userId="S::adada@ssso.southwark.sch.uk::ca945be6-2bda-4532-a82e-d342e4768e0e" providerId="AD" clId="Web-{1D384296-A0ED-692C-4BDA-B12B7ECC44AE}" dt="2026-05-06T14:05:14.296" v="16"/>
          <ac:spMkLst>
            <pc:docMk/>
            <pc:sldMk cId="109857222" sldId="256"/>
            <ac:spMk id="7" creationId="{4AA55D2B-92AA-8E00-5097-AD73729E7A92}"/>
          </ac:spMkLst>
        </pc:spChg>
        <pc:spChg chg="add del">
          <ac:chgData name="Ayodolamu Dada" userId="S::adada@ssso.southwark.sch.uk::ca945be6-2bda-4532-a82e-d342e4768e0e" providerId="AD" clId="Web-{1D384296-A0ED-692C-4BDA-B12B7ECC44AE}" dt="2026-05-06T14:04:18.998" v="4"/>
          <ac:spMkLst>
            <pc:docMk/>
            <pc:sldMk cId="109857222" sldId="256"/>
            <ac:spMk id="10" creationId="{71B2258F-86CA-4D4D-8270-BC05FCDEBFB3}"/>
          </ac:spMkLst>
        </pc:spChg>
        <pc:spChg chg="add del">
          <ac:chgData name="Ayodolamu Dada" userId="S::adada@ssso.southwark.sch.uk::ca945be6-2bda-4532-a82e-d342e4768e0e" providerId="AD" clId="Web-{1D384296-A0ED-692C-4BDA-B12B7ECC44AE}" dt="2026-05-06T14:05:07.608" v="14"/>
          <ac:spMkLst>
            <pc:docMk/>
            <pc:sldMk cId="109857222" sldId="256"/>
            <ac:spMk id="14" creationId="{9715DAF0-AE1B-46C9-8A6B-DB2AA05AB91D}"/>
          </ac:spMkLst>
        </pc:spChg>
        <pc:spChg chg="add del">
          <ac:chgData name="Ayodolamu Dada" userId="S::adada@ssso.southwark.sch.uk::ca945be6-2bda-4532-a82e-d342e4768e0e" providerId="AD" clId="Web-{1D384296-A0ED-692C-4BDA-B12B7ECC44AE}" dt="2026-05-06T14:05:07.608" v="14"/>
          <ac:spMkLst>
            <pc:docMk/>
            <pc:sldMk cId="109857222" sldId="256"/>
            <ac:spMk id="16" creationId="{5A2875D7-3769-4291-959E-9FAD764A760C}"/>
          </ac:spMkLst>
        </pc:spChg>
        <pc:spChg chg="add del">
          <ac:chgData name="Ayodolamu Dada" userId="S::adada@ssso.southwark.sch.uk::ca945be6-2bda-4532-a82e-d342e4768e0e" providerId="AD" clId="Web-{1D384296-A0ED-692C-4BDA-B12B7ECC44AE}" dt="2026-05-06T14:05:07.608" v="14"/>
          <ac:spMkLst>
            <pc:docMk/>
            <pc:sldMk cId="109857222" sldId="256"/>
            <ac:spMk id="18" creationId="{AAF055B3-1F95-4ABA-BFE4-A58320A8206E}"/>
          </ac:spMkLst>
        </pc:spChg>
        <pc:spChg chg="add del">
          <ac:chgData name="Ayodolamu Dada" userId="S::adada@ssso.southwark.sch.uk::ca945be6-2bda-4532-a82e-d342e4768e0e" providerId="AD" clId="Web-{1D384296-A0ED-692C-4BDA-B12B7ECC44AE}" dt="2026-05-06T14:05:07.608" v="14"/>
          <ac:spMkLst>
            <pc:docMk/>
            <pc:sldMk cId="109857222" sldId="256"/>
            <ac:spMk id="20" creationId="{835682F0-7BC6-4526-8BFA-58EA002C8085}"/>
          </ac:spMkLst>
        </pc:spChg>
        <pc:spChg chg="add del">
          <ac:chgData name="Ayodolamu Dada" userId="S::adada@ssso.southwark.sch.uk::ca945be6-2bda-4532-a82e-d342e4768e0e" providerId="AD" clId="Web-{1D384296-A0ED-692C-4BDA-B12B7ECC44AE}" dt="2026-05-06T14:05:07.608" v="14"/>
          <ac:spMkLst>
            <pc:docMk/>
            <pc:sldMk cId="109857222" sldId="256"/>
            <ac:spMk id="22" creationId="{1F0DF0F3-0179-4A8A-92E0-932C473DA5CB}"/>
          </ac:spMkLst>
        </pc:spChg>
        <pc:spChg chg="add">
          <ac:chgData name="Ayodolamu Dada" userId="S::adada@ssso.southwark.sch.uk::ca945be6-2bda-4532-a82e-d342e4768e0e" providerId="AD" clId="Web-{1D384296-A0ED-692C-4BDA-B12B7ECC44AE}" dt="2026-05-06T14:05:07.624" v="15"/>
          <ac:spMkLst>
            <pc:docMk/>
            <pc:sldMk cId="109857222" sldId="256"/>
            <ac:spMk id="24" creationId="{F12E7CC5-C78B-4EBD-9565-3FA00FAA6CF2}"/>
          </ac:spMkLst>
        </pc:spChg>
        <pc:spChg chg="add">
          <ac:chgData name="Ayodolamu Dada" userId="S::adada@ssso.southwark.sch.uk::ca945be6-2bda-4532-a82e-d342e4768e0e" providerId="AD" clId="Web-{1D384296-A0ED-692C-4BDA-B12B7ECC44AE}" dt="2026-05-06T14:05:07.624" v="15"/>
          <ac:spMkLst>
            <pc:docMk/>
            <pc:sldMk cId="109857222" sldId="256"/>
            <ac:spMk id="25" creationId="{3A4529A5-F675-429F-8044-01372BB13422}"/>
          </ac:spMkLst>
        </pc:spChg>
        <pc:spChg chg="add">
          <ac:chgData name="Ayodolamu Dada" userId="S::adada@ssso.southwark.sch.uk::ca945be6-2bda-4532-a82e-d342e4768e0e" providerId="AD" clId="Web-{1D384296-A0ED-692C-4BDA-B12B7ECC44AE}" dt="2026-05-06T14:05:07.624" v="15"/>
          <ac:spMkLst>
            <pc:docMk/>
            <pc:sldMk cId="109857222" sldId="256"/>
            <ac:spMk id="26" creationId="{63DAB858-5A0C-4AFF-AAC6-705EDF8DB733}"/>
          </ac:spMkLst>
        </pc:spChg>
        <pc:picChg chg="add del mod">
          <ac:chgData name="Ayodolamu Dada" userId="S::adada@ssso.southwark.sch.uk::ca945be6-2bda-4532-a82e-d342e4768e0e" providerId="AD" clId="Web-{1D384296-A0ED-692C-4BDA-B12B7ECC44AE}" dt="2026-05-06T14:03:01.355" v="1"/>
          <ac:picMkLst>
            <pc:docMk/>
            <pc:sldMk cId="109857222" sldId="256"/>
            <ac:picMk id="4" creationId="{9FA77901-0767-8EF8-5430-65D1FBFC53F7}"/>
          </ac:picMkLst>
        </pc:picChg>
        <pc:picChg chg="add del mod ord">
          <ac:chgData name="Ayodolamu Dada" userId="S::adada@ssso.southwark.sch.uk::ca945be6-2bda-4532-a82e-d342e4768e0e" providerId="AD" clId="Web-{1D384296-A0ED-692C-4BDA-B12B7ECC44AE}" dt="2026-05-06T14:04:35.889" v="9"/>
          <ac:picMkLst>
            <pc:docMk/>
            <pc:sldMk cId="109857222" sldId="256"/>
            <ac:picMk id="5" creationId="{E8620B0E-D28B-9DB8-D37A-A89B61B81C8B}"/>
          </ac:picMkLst>
        </pc:picChg>
        <pc:picChg chg="add del mod">
          <ac:chgData name="Ayodolamu Dada" userId="S::adada@ssso.southwark.sch.uk::ca945be6-2bda-4532-a82e-d342e4768e0e" providerId="AD" clId="Web-{1D384296-A0ED-692C-4BDA-B12B7ECC44AE}" dt="2026-05-06T14:04:58.295" v="12"/>
          <ac:picMkLst>
            <pc:docMk/>
            <pc:sldMk cId="109857222" sldId="256"/>
            <ac:picMk id="6" creationId="{68004844-04AE-128A-E1D0-FFFFE5395C77}"/>
          </ac:picMkLst>
        </pc:picChg>
        <pc:picChg chg="add mod ord">
          <ac:chgData name="Ayodolamu Dada" userId="S::adada@ssso.southwark.sch.uk::ca945be6-2bda-4532-a82e-d342e4768e0e" providerId="AD" clId="Web-{1D384296-A0ED-692C-4BDA-B12B7ECC44AE}" dt="2026-05-06T14:05:07.624" v="15"/>
          <ac:picMkLst>
            <pc:docMk/>
            <pc:sldMk cId="109857222" sldId="256"/>
            <ac:picMk id="9" creationId="{C7AA1141-154C-29AE-D847-8C3BF86318B3}"/>
          </ac:picMkLst>
        </pc:picChg>
      </pc:sldChg>
      <pc:sldChg chg="addSp modSp mod setBg">
        <pc:chgData name="Ayodolamu Dada" userId="S::adada@ssso.southwark.sch.uk::ca945be6-2bda-4532-a82e-d342e4768e0e" providerId="AD" clId="Web-{1D384296-A0ED-692C-4BDA-B12B7ECC44AE}" dt="2026-05-06T14:06:16.547" v="22" actId="20577"/>
        <pc:sldMkLst>
          <pc:docMk/>
          <pc:sldMk cId="528631367" sldId="257"/>
        </pc:sldMkLst>
        <pc:spChg chg="mod">
          <ac:chgData name="Ayodolamu Dada" userId="S::adada@ssso.southwark.sch.uk::ca945be6-2bda-4532-a82e-d342e4768e0e" providerId="AD" clId="Web-{1D384296-A0ED-692C-4BDA-B12B7ECC44AE}" dt="2026-05-06T14:05:19.624" v="17"/>
          <ac:spMkLst>
            <pc:docMk/>
            <pc:sldMk cId="528631367" sldId="257"/>
            <ac:spMk id="2" creationId="{374376F2-D3BE-A4DE-CCF8-C471D13339D5}"/>
          </ac:spMkLst>
        </pc:spChg>
        <pc:spChg chg="mod">
          <ac:chgData name="Ayodolamu Dada" userId="S::adada@ssso.southwark.sch.uk::ca945be6-2bda-4532-a82e-d342e4768e0e" providerId="AD" clId="Web-{1D384296-A0ED-692C-4BDA-B12B7ECC44AE}" dt="2026-05-06T14:06:16.547" v="22" actId="20577"/>
          <ac:spMkLst>
            <pc:docMk/>
            <pc:sldMk cId="528631367" sldId="257"/>
            <ac:spMk id="3" creationId="{C16FE3A9-99D1-5729-8C90-6DAF96DF2283}"/>
          </ac:spMkLst>
        </pc:spChg>
        <pc:spChg chg="add">
          <ac:chgData name="Ayodolamu Dada" userId="S::adada@ssso.southwark.sch.uk::ca945be6-2bda-4532-a82e-d342e4768e0e" providerId="AD" clId="Web-{1D384296-A0ED-692C-4BDA-B12B7ECC44AE}" dt="2026-05-06T14:05:19.624" v="17"/>
          <ac:spMkLst>
            <pc:docMk/>
            <pc:sldMk cId="528631367" sldId="257"/>
            <ac:spMk id="8" creationId="{907EF6B7-1338-4443-8C46-6A318D952DFD}"/>
          </ac:spMkLst>
        </pc:spChg>
        <pc:spChg chg="add">
          <ac:chgData name="Ayodolamu Dada" userId="S::adada@ssso.southwark.sch.uk::ca945be6-2bda-4532-a82e-d342e4768e0e" providerId="AD" clId="Web-{1D384296-A0ED-692C-4BDA-B12B7ECC44AE}" dt="2026-05-06T14:05:19.624" v="17"/>
          <ac:spMkLst>
            <pc:docMk/>
            <pc:sldMk cId="528631367" sldId="257"/>
            <ac:spMk id="10" creationId="{DAAE4CDD-124C-4DCF-9584-B6033B545DD5}"/>
          </ac:spMkLst>
        </pc:spChg>
        <pc:spChg chg="add">
          <ac:chgData name="Ayodolamu Dada" userId="S::adada@ssso.southwark.sch.uk::ca945be6-2bda-4532-a82e-d342e4768e0e" providerId="AD" clId="Web-{1D384296-A0ED-692C-4BDA-B12B7ECC44AE}" dt="2026-05-06T14:05:19.624" v="17"/>
          <ac:spMkLst>
            <pc:docMk/>
            <pc:sldMk cId="528631367" sldId="257"/>
            <ac:spMk id="12" creationId="{081E4A58-353D-44AE-B2FC-2A74E2E400F7}"/>
          </ac:spMkLst>
        </pc:spChg>
      </pc:sldChg>
      <pc:sldChg chg="addSp delSp modSp mod setBg">
        <pc:chgData name="Ayodolamu Dada" userId="S::adada@ssso.southwark.sch.uk::ca945be6-2bda-4532-a82e-d342e4768e0e" providerId="AD" clId="Web-{1D384296-A0ED-692C-4BDA-B12B7ECC44AE}" dt="2026-05-06T14:06:11.328" v="21"/>
        <pc:sldMkLst>
          <pc:docMk/>
          <pc:sldMk cId="602168303" sldId="258"/>
        </pc:sldMkLst>
        <pc:spChg chg="mod">
          <ac:chgData name="Ayodolamu Dada" userId="S::adada@ssso.southwark.sch.uk::ca945be6-2bda-4532-a82e-d342e4768e0e" providerId="AD" clId="Web-{1D384296-A0ED-692C-4BDA-B12B7ECC44AE}" dt="2026-05-06T14:06:11.328" v="21"/>
          <ac:spMkLst>
            <pc:docMk/>
            <pc:sldMk cId="602168303" sldId="258"/>
            <ac:spMk id="2" creationId="{8D5F639C-8CB6-FDBD-BF32-F560D82AB48C}"/>
          </ac:spMkLst>
        </pc:spChg>
        <pc:spChg chg="mod">
          <ac:chgData name="Ayodolamu Dada" userId="S::adada@ssso.southwark.sch.uk::ca945be6-2bda-4532-a82e-d342e4768e0e" providerId="AD" clId="Web-{1D384296-A0ED-692C-4BDA-B12B7ECC44AE}" dt="2026-05-06T14:06:11.328" v="21"/>
          <ac:spMkLst>
            <pc:docMk/>
            <pc:sldMk cId="602168303" sldId="258"/>
            <ac:spMk id="3" creationId="{61E5A802-A44C-F1DA-FAC3-133F0B13152B}"/>
          </ac:spMkLst>
        </pc:spChg>
        <pc:spChg chg="add del">
          <ac:chgData name="Ayodolamu Dada" userId="S::adada@ssso.southwark.sch.uk::ca945be6-2bda-4532-a82e-d342e4768e0e" providerId="AD" clId="Web-{1D384296-A0ED-692C-4BDA-B12B7ECC44AE}" dt="2026-05-06T14:06:11.328" v="21"/>
          <ac:spMkLst>
            <pc:docMk/>
            <pc:sldMk cId="602168303" sldId="258"/>
            <ac:spMk id="9" creationId="{45D37F4E-DDB4-456B-97E0-9937730A039F}"/>
          </ac:spMkLst>
        </pc:spChg>
        <pc:spChg chg="add del">
          <ac:chgData name="Ayodolamu Dada" userId="S::adada@ssso.southwark.sch.uk::ca945be6-2bda-4532-a82e-d342e4768e0e" providerId="AD" clId="Web-{1D384296-A0ED-692C-4BDA-B12B7ECC44AE}" dt="2026-05-06T14:06:11.328" v="21"/>
          <ac:spMkLst>
            <pc:docMk/>
            <pc:sldMk cId="602168303" sldId="258"/>
            <ac:spMk id="11" creationId="{B2DD41CD-8F47-4F56-AD12-4E2FF7696987}"/>
          </ac:spMkLst>
        </pc:spChg>
        <pc:spChg chg="add">
          <ac:chgData name="Ayodolamu Dada" userId="S::adada@ssso.southwark.sch.uk::ca945be6-2bda-4532-a82e-d342e4768e0e" providerId="AD" clId="Web-{1D384296-A0ED-692C-4BDA-B12B7ECC44AE}" dt="2026-05-06T14:06:11.328" v="21"/>
          <ac:spMkLst>
            <pc:docMk/>
            <pc:sldMk cId="602168303" sldId="258"/>
            <ac:spMk id="16" creationId="{4F7EBAE4-9945-4473-9E34-B2C66EA0F03D}"/>
          </ac:spMkLst>
        </pc:spChg>
        <pc:spChg chg="add">
          <ac:chgData name="Ayodolamu Dada" userId="S::adada@ssso.southwark.sch.uk::ca945be6-2bda-4532-a82e-d342e4768e0e" providerId="AD" clId="Web-{1D384296-A0ED-692C-4BDA-B12B7ECC44AE}" dt="2026-05-06T14:06:11.328" v="21"/>
          <ac:spMkLst>
            <pc:docMk/>
            <pc:sldMk cId="602168303" sldId="258"/>
            <ac:spMk id="18" creationId="{70BEB1E7-2F88-40BC-B73D-42E5B6F80BFC}"/>
          </ac:spMkLst>
        </pc:spChg>
        <pc:spChg chg="add">
          <ac:chgData name="Ayodolamu Dada" userId="S::adada@ssso.southwark.sch.uk::ca945be6-2bda-4532-a82e-d342e4768e0e" providerId="AD" clId="Web-{1D384296-A0ED-692C-4BDA-B12B7ECC44AE}" dt="2026-05-06T14:06:11.328" v="21"/>
          <ac:spMkLst>
            <pc:docMk/>
            <pc:sldMk cId="602168303" sldId="258"/>
            <ac:spMk id="20" creationId="{A7B99495-F43F-4D80-A44F-2CB4764EB90B}"/>
          </ac:spMkLst>
        </pc:spChg>
        <pc:picChg chg="add mod">
          <ac:chgData name="Ayodolamu Dada" userId="S::adada@ssso.southwark.sch.uk::ca945be6-2bda-4532-a82e-d342e4768e0e" providerId="AD" clId="Web-{1D384296-A0ED-692C-4BDA-B12B7ECC44AE}" dt="2026-05-06T14:06:11.328" v="21"/>
          <ac:picMkLst>
            <pc:docMk/>
            <pc:sldMk cId="602168303" sldId="258"/>
            <ac:picMk id="4" creationId="{9CCBEFD8-63F0-C340-6F54-D0B2DC82CCA2}"/>
          </ac:picMkLst>
        </pc:picChg>
      </pc:sldChg>
      <pc:sldChg chg="addSp delSp">
        <pc:chgData name="Ayodolamu Dada" userId="S::adada@ssso.southwark.sch.uk::ca945be6-2bda-4532-a82e-d342e4768e0e" providerId="AD" clId="Web-{1D384296-A0ED-692C-4BDA-B12B7ECC44AE}" dt="2026-05-06T14:06:24.797" v="23"/>
        <pc:sldMkLst>
          <pc:docMk/>
          <pc:sldMk cId="53784124" sldId="259"/>
        </pc:sldMkLst>
        <pc:spChg chg="del">
          <ac:chgData name="Ayodolamu Dada" userId="S::adada@ssso.southwark.sch.uk::ca945be6-2bda-4532-a82e-d342e4768e0e" providerId="AD" clId="Web-{1D384296-A0ED-692C-4BDA-B12B7ECC44AE}" dt="2026-05-06T14:06:24.797" v="23"/>
          <ac:spMkLst>
            <pc:docMk/>
            <pc:sldMk cId="53784124" sldId="259"/>
            <ac:spMk id="3" creationId="{D0962968-4AE6-04F2-0BF2-2A0EEB695E30}"/>
          </ac:spMkLst>
        </pc:spChg>
        <pc:graphicFrameChg chg="add">
          <ac:chgData name="Ayodolamu Dada" userId="S::adada@ssso.southwark.sch.uk::ca945be6-2bda-4532-a82e-d342e4768e0e" providerId="AD" clId="Web-{1D384296-A0ED-692C-4BDA-B12B7ECC44AE}" dt="2026-05-06T14:06:24.797" v="23"/>
          <ac:graphicFrameMkLst>
            <pc:docMk/>
            <pc:sldMk cId="53784124" sldId="259"/>
            <ac:graphicFrameMk id="5" creationId="{1FAB64C2-BFEE-CED3-A6BE-038945EC8C6A}"/>
          </ac:graphicFrameMkLst>
        </pc:graphicFrameChg>
      </pc:sldChg>
      <pc:sldChg chg="addSp delSp modSp mod setBg">
        <pc:chgData name="Ayodolamu Dada" userId="S::adada@ssso.southwark.sch.uk::ca945be6-2bda-4532-a82e-d342e4768e0e" providerId="AD" clId="Web-{1D384296-A0ED-692C-4BDA-B12B7ECC44AE}" dt="2026-05-06T14:11:04.948" v="38"/>
        <pc:sldMkLst>
          <pc:docMk/>
          <pc:sldMk cId="1893220069" sldId="260"/>
        </pc:sldMkLst>
        <pc:spChg chg="mod">
          <ac:chgData name="Ayodolamu Dada" userId="S::adada@ssso.southwark.sch.uk::ca945be6-2bda-4532-a82e-d342e4768e0e" providerId="AD" clId="Web-{1D384296-A0ED-692C-4BDA-B12B7ECC44AE}" dt="2026-05-06T14:11:04.948" v="38"/>
          <ac:spMkLst>
            <pc:docMk/>
            <pc:sldMk cId="1893220069" sldId="260"/>
            <ac:spMk id="2" creationId="{D228A8F6-5AB6-5C24-34BC-462C5E40722A}"/>
          </ac:spMkLst>
        </pc:spChg>
        <pc:spChg chg="mod">
          <ac:chgData name="Ayodolamu Dada" userId="S::adada@ssso.southwark.sch.uk::ca945be6-2bda-4532-a82e-d342e4768e0e" providerId="AD" clId="Web-{1D384296-A0ED-692C-4BDA-B12B7ECC44AE}" dt="2026-05-06T14:11:04.948" v="38"/>
          <ac:spMkLst>
            <pc:docMk/>
            <pc:sldMk cId="1893220069" sldId="260"/>
            <ac:spMk id="3" creationId="{98ABBB74-A83A-424B-7EF9-6FAECE283F74}"/>
          </ac:spMkLst>
        </pc:spChg>
        <pc:spChg chg="add del mod">
          <ac:chgData name="Ayodolamu Dada" userId="S::adada@ssso.southwark.sch.uk::ca945be6-2bda-4532-a82e-d342e4768e0e" providerId="AD" clId="Web-{1D384296-A0ED-692C-4BDA-B12B7ECC44AE}" dt="2026-05-06T14:10:55.026" v="37"/>
          <ac:spMkLst>
            <pc:docMk/>
            <pc:sldMk cId="1893220069" sldId="260"/>
            <ac:spMk id="6" creationId="{97C637EA-C9AF-DB53-2BB4-80F3849849F1}"/>
          </ac:spMkLst>
        </pc:spChg>
        <pc:spChg chg="add del">
          <ac:chgData name="Ayodolamu Dada" userId="S::adada@ssso.southwark.sch.uk::ca945be6-2bda-4532-a82e-d342e4768e0e" providerId="AD" clId="Web-{1D384296-A0ED-692C-4BDA-B12B7ECC44AE}" dt="2026-05-06T14:10:45.760" v="33"/>
          <ac:spMkLst>
            <pc:docMk/>
            <pc:sldMk cId="1893220069" sldId="260"/>
            <ac:spMk id="9" creationId="{F13C74B1-5B17-4795-BED0-7140497B445A}"/>
          </ac:spMkLst>
        </pc:spChg>
        <pc:spChg chg="add del">
          <ac:chgData name="Ayodolamu Dada" userId="S::adada@ssso.southwark.sch.uk::ca945be6-2bda-4532-a82e-d342e4768e0e" providerId="AD" clId="Web-{1D384296-A0ED-692C-4BDA-B12B7ECC44AE}" dt="2026-05-06T14:10:45.760" v="33"/>
          <ac:spMkLst>
            <pc:docMk/>
            <pc:sldMk cId="1893220069" sldId="260"/>
            <ac:spMk id="11" creationId="{D4974D33-8DC5-464E-8C6D-BE58F0669C17}"/>
          </ac:spMkLst>
        </pc:spChg>
        <pc:spChg chg="add del">
          <ac:chgData name="Ayodolamu Dada" userId="S::adada@ssso.southwark.sch.uk::ca945be6-2bda-4532-a82e-d342e4768e0e" providerId="AD" clId="Web-{1D384296-A0ED-692C-4BDA-B12B7ECC44AE}" dt="2026-05-06T14:11:04.948" v="38"/>
          <ac:spMkLst>
            <pc:docMk/>
            <pc:sldMk cId="1893220069" sldId="260"/>
            <ac:spMk id="16" creationId="{45D37F4E-DDB4-456B-97E0-9937730A039F}"/>
          </ac:spMkLst>
        </pc:spChg>
        <pc:spChg chg="add del">
          <ac:chgData name="Ayodolamu Dada" userId="S::adada@ssso.southwark.sch.uk::ca945be6-2bda-4532-a82e-d342e4768e0e" providerId="AD" clId="Web-{1D384296-A0ED-692C-4BDA-B12B7ECC44AE}" dt="2026-05-06T14:11:04.948" v="38"/>
          <ac:spMkLst>
            <pc:docMk/>
            <pc:sldMk cId="1893220069" sldId="260"/>
            <ac:spMk id="18" creationId="{B2DD41CD-8F47-4F56-AD12-4E2FF7696987}"/>
          </ac:spMkLst>
        </pc:spChg>
        <pc:spChg chg="add">
          <ac:chgData name="Ayodolamu Dada" userId="S::adada@ssso.southwark.sch.uk::ca945be6-2bda-4532-a82e-d342e4768e0e" providerId="AD" clId="Web-{1D384296-A0ED-692C-4BDA-B12B7ECC44AE}" dt="2026-05-06T14:11:04.948" v="38"/>
          <ac:spMkLst>
            <pc:docMk/>
            <pc:sldMk cId="1893220069" sldId="260"/>
            <ac:spMk id="23" creationId="{117AB3D3-3C9C-4DED-809A-78734805B895}"/>
          </ac:spMkLst>
        </pc:spChg>
        <pc:spChg chg="add">
          <ac:chgData name="Ayodolamu Dada" userId="S::adada@ssso.southwark.sch.uk::ca945be6-2bda-4532-a82e-d342e4768e0e" providerId="AD" clId="Web-{1D384296-A0ED-692C-4BDA-B12B7ECC44AE}" dt="2026-05-06T14:11:04.948" v="38"/>
          <ac:spMkLst>
            <pc:docMk/>
            <pc:sldMk cId="1893220069" sldId="260"/>
            <ac:spMk id="25" creationId="{3A9A4357-BD1D-4622-A4FE-766E6AB8DE84}"/>
          </ac:spMkLst>
        </pc:spChg>
        <pc:spChg chg="add">
          <ac:chgData name="Ayodolamu Dada" userId="S::adada@ssso.southwark.sch.uk::ca945be6-2bda-4532-a82e-d342e4768e0e" providerId="AD" clId="Web-{1D384296-A0ED-692C-4BDA-B12B7ECC44AE}" dt="2026-05-06T14:11:04.948" v="38"/>
          <ac:spMkLst>
            <pc:docMk/>
            <pc:sldMk cId="1893220069" sldId="260"/>
            <ac:spMk id="27" creationId="{E659831F-0D9A-4C63-9EBB-8435B85A440F}"/>
          </ac:spMkLst>
        </pc:spChg>
        <pc:spChg chg="add">
          <ac:chgData name="Ayodolamu Dada" userId="S::adada@ssso.southwark.sch.uk::ca945be6-2bda-4532-a82e-d342e4768e0e" providerId="AD" clId="Web-{1D384296-A0ED-692C-4BDA-B12B7ECC44AE}" dt="2026-05-06T14:11:04.948" v="38"/>
          <ac:spMkLst>
            <pc:docMk/>
            <pc:sldMk cId="1893220069" sldId="260"/>
            <ac:spMk id="29" creationId="{E6995CE5-F890-4ABA-82A2-26507CE8D2A3}"/>
          </ac:spMkLst>
        </pc:spChg>
        <pc:picChg chg="add del mod">
          <ac:chgData name="Ayodolamu Dada" userId="S::adada@ssso.southwark.sch.uk::ca945be6-2bda-4532-a82e-d342e4768e0e" providerId="AD" clId="Web-{1D384296-A0ED-692C-4BDA-B12B7ECC44AE}" dt="2026-05-06T14:10:29.739" v="28"/>
          <ac:picMkLst>
            <pc:docMk/>
            <pc:sldMk cId="1893220069" sldId="260"/>
            <ac:picMk id="4" creationId="{75D90CFA-2117-F026-3B2B-6DF5EDCB161E}"/>
          </ac:picMkLst>
        </pc:picChg>
        <pc:picChg chg="add mod">
          <ac:chgData name="Ayodolamu Dada" userId="S::adada@ssso.southwark.sch.uk::ca945be6-2bda-4532-a82e-d342e4768e0e" providerId="AD" clId="Web-{1D384296-A0ED-692C-4BDA-B12B7ECC44AE}" dt="2026-05-06T14:11:04.948" v="38"/>
          <ac:picMkLst>
            <pc:docMk/>
            <pc:sldMk cId="1893220069" sldId="260"/>
            <ac:picMk id="5" creationId="{9756A175-8F5A-FA87-EA19-CE465907A390}"/>
          </ac:picMkLst>
        </pc:picChg>
      </pc:sldChg>
      <pc:sldChg chg="addSp modSp mod setBg">
        <pc:chgData name="Ayodolamu Dada" userId="S::adada@ssso.southwark.sch.uk::ca945be6-2bda-4532-a82e-d342e4768e0e" providerId="AD" clId="Web-{1D384296-A0ED-692C-4BDA-B12B7ECC44AE}" dt="2026-05-06T14:20:43.385" v="43" actId="20577"/>
        <pc:sldMkLst>
          <pc:docMk/>
          <pc:sldMk cId="188496994" sldId="261"/>
        </pc:sldMkLst>
        <pc:spChg chg="mod">
          <ac:chgData name="Ayodolamu Dada" userId="S::adada@ssso.southwark.sch.uk::ca945be6-2bda-4532-a82e-d342e4768e0e" providerId="AD" clId="Web-{1D384296-A0ED-692C-4BDA-B12B7ECC44AE}" dt="2026-05-06T14:20:38.478" v="40"/>
          <ac:spMkLst>
            <pc:docMk/>
            <pc:sldMk cId="188496994" sldId="261"/>
            <ac:spMk id="2" creationId="{C18595BC-FD7C-7954-0AD2-6C4A5499EBF7}"/>
          </ac:spMkLst>
        </pc:spChg>
        <pc:spChg chg="mod">
          <ac:chgData name="Ayodolamu Dada" userId="S::adada@ssso.southwark.sch.uk::ca945be6-2bda-4532-a82e-d342e4768e0e" providerId="AD" clId="Web-{1D384296-A0ED-692C-4BDA-B12B7ECC44AE}" dt="2026-05-06T14:20:43.385" v="43" actId="20577"/>
          <ac:spMkLst>
            <pc:docMk/>
            <pc:sldMk cId="188496994" sldId="261"/>
            <ac:spMk id="3" creationId="{0BA9B513-FCB8-9B91-ACDD-80EFABC5B741}"/>
          </ac:spMkLst>
        </pc:spChg>
        <pc:spChg chg="add">
          <ac:chgData name="Ayodolamu Dada" userId="S::adada@ssso.southwark.sch.uk::ca945be6-2bda-4532-a82e-d342e4768e0e" providerId="AD" clId="Web-{1D384296-A0ED-692C-4BDA-B12B7ECC44AE}" dt="2026-05-06T14:20:38.478" v="40"/>
          <ac:spMkLst>
            <pc:docMk/>
            <pc:sldMk cId="188496994" sldId="261"/>
            <ac:spMk id="9" creationId="{04812C46-200A-4DEB-A05E-3ED6C68C2387}"/>
          </ac:spMkLst>
        </pc:spChg>
        <pc:spChg chg="add">
          <ac:chgData name="Ayodolamu Dada" userId="S::adada@ssso.southwark.sch.uk::ca945be6-2bda-4532-a82e-d342e4768e0e" providerId="AD" clId="Web-{1D384296-A0ED-692C-4BDA-B12B7ECC44AE}" dt="2026-05-06T14:20:38.478" v="40"/>
          <ac:spMkLst>
            <pc:docMk/>
            <pc:sldMk cId="188496994" sldId="261"/>
            <ac:spMk id="11" creationId="{D1EA859B-E555-4109-94F3-6700E046E008}"/>
          </ac:spMkLst>
        </pc:spChg>
        <pc:picChg chg="add mod ord">
          <ac:chgData name="Ayodolamu Dada" userId="S::adada@ssso.southwark.sch.uk::ca945be6-2bda-4532-a82e-d342e4768e0e" providerId="AD" clId="Web-{1D384296-A0ED-692C-4BDA-B12B7ECC44AE}" dt="2026-05-06T14:20:38.478" v="40"/>
          <ac:picMkLst>
            <pc:docMk/>
            <pc:sldMk cId="188496994" sldId="261"/>
            <ac:picMk id="4" creationId="{899022F8-CFE6-3B37-78CC-95D7D2EF4FEF}"/>
          </ac:picMkLst>
        </pc:picChg>
      </pc:sldChg>
    </pc:docChg>
  </pc:docChgLst>
  <pc:docChgLst>
    <pc:chgData name="Ayodolamu Dada" userId="S::adada@ssso.southwark.sch.uk::ca945be6-2bda-4532-a82e-d342e4768e0e" providerId="AD" clId="Web-{A9BC876C-2879-6AC2-2D52-0AD3B3DD1C5B}"/>
    <pc:docChg chg="addSld modSld">
      <pc:chgData name="Ayodolamu Dada" userId="S::adada@ssso.southwark.sch.uk::ca945be6-2bda-4532-a82e-d342e4768e0e" providerId="AD" clId="Web-{A9BC876C-2879-6AC2-2D52-0AD3B3DD1C5B}" dt="2026-05-06T10:46:28.581" v="81" actId="20577"/>
      <pc:docMkLst>
        <pc:docMk/>
      </pc:docMkLst>
      <pc:sldChg chg="modSp">
        <pc:chgData name="Ayodolamu Dada" userId="S::adada@ssso.southwark.sch.uk::ca945be6-2bda-4532-a82e-d342e4768e0e" providerId="AD" clId="Web-{A9BC876C-2879-6AC2-2D52-0AD3B3DD1C5B}" dt="2026-05-06T10:10:22.887" v="22" actId="20577"/>
        <pc:sldMkLst>
          <pc:docMk/>
          <pc:sldMk cId="528631367" sldId="257"/>
        </pc:sldMkLst>
        <pc:spChg chg="mod">
          <ac:chgData name="Ayodolamu Dada" userId="S::adada@ssso.southwark.sch.uk::ca945be6-2bda-4532-a82e-d342e4768e0e" providerId="AD" clId="Web-{A9BC876C-2879-6AC2-2D52-0AD3B3DD1C5B}" dt="2026-05-06T10:10:22.887" v="22" actId="20577"/>
          <ac:spMkLst>
            <pc:docMk/>
            <pc:sldMk cId="528631367" sldId="257"/>
            <ac:spMk id="2" creationId="{374376F2-D3BE-A4DE-CCF8-C471D13339D5}"/>
          </ac:spMkLst>
        </pc:spChg>
        <pc:spChg chg="mod">
          <ac:chgData name="Ayodolamu Dada" userId="S::adada@ssso.southwark.sch.uk::ca945be6-2bda-4532-a82e-d342e4768e0e" providerId="AD" clId="Web-{A9BC876C-2879-6AC2-2D52-0AD3B3DD1C5B}" dt="2026-05-06T10:10:11.088" v="9" actId="20577"/>
          <ac:spMkLst>
            <pc:docMk/>
            <pc:sldMk cId="528631367" sldId="257"/>
            <ac:spMk id="3" creationId="{C16FE3A9-99D1-5729-8C90-6DAF96DF2283}"/>
          </ac:spMkLst>
        </pc:spChg>
      </pc:sldChg>
      <pc:sldChg chg="modSp new">
        <pc:chgData name="Ayodolamu Dada" userId="S::adada@ssso.southwark.sch.uk::ca945be6-2bda-4532-a82e-d342e4768e0e" providerId="AD" clId="Web-{A9BC876C-2879-6AC2-2D52-0AD3B3DD1C5B}" dt="2026-05-06T10:23:37.267" v="39" actId="20577"/>
        <pc:sldMkLst>
          <pc:docMk/>
          <pc:sldMk cId="602168303" sldId="258"/>
        </pc:sldMkLst>
        <pc:spChg chg="mod">
          <ac:chgData name="Ayodolamu Dada" userId="S::adada@ssso.southwark.sch.uk::ca945be6-2bda-4532-a82e-d342e4768e0e" providerId="AD" clId="Web-{A9BC876C-2879-6AC2-2D52-0AD3B3DD1C5B}" dt="2026-05-06T10:23:37.267" v="39" actId="20577"/>
          <ac:spMkLst>
            <pc:docMk/>
            <pc:sldMk cId="602168303" sldId="258"/>
            <ac:spMk id="2" creationId="{8D5F639C-8CB6-FDBD-BF32-F560D82AB48C}"/>
          </ac:spMkLst>
        </pc:spChg>
        <pc:spChg chg="mod">
          <ac:chgData name="Ayodolamu Dada" userId="S::adada@ssso.southwark.sch.uk::ca945be6-2bda-4532-a82e-d342e4768e0e" providerId="AD" clId="Web-{A9BC876C-2879-6AC2-2D52-0AD3B3DD1C5B}" dt="2026-05-06T10:16:11.361" v="29" actId="20577"/>
          <ac:spMkLst>
            <pc:docMk/>
            <pc:sldMk cId="602168303" sldId="258"/>
            <ac:spMk id="3" creationId="{61E5A802-A44C-F1DA-FAC3-133F0B13152B}"/>
          </ac:spMkLst>
        </pc:spChg>
      </pc:sldChg>
      <pc:sldChg chg="modSp new">
        <pc:chgData name="Ayodolamu Dada" userId="S::adada@ssso.southwark.sch.uk::ca945be6-2bda-4532-a82e-d342e4768e0e" providerId="AD" clId="Web-{A9BC876C-2879-6AC2-2D52-0AD3B3DD1C5B}" dt="2026-05-06T10:46:28.581" v="81" actId="20577"/>
        <pc:sldMkLst>
          <pc:docMk/>
          <pc:sldMk cId="53784124" sldId="259"/>
        </pc:sldMkLst>
        <pc:spChg chg="mod">
          <ac:chgData name="Ayodolamu Dada" userId="S::adada@ssso.southwark.sch.uk::ca945be6-2bda-4532-a82e-d342e4768e0e" providerId="AD" clId="Web-{A9BC876C-2879-6AC2-2D52-0AD3B3DD1C5B}" dt="2026-05-06T10:28:57.955" v="45" actId="20577"/>
          <ac:spMkLst>
            <pc:docMk/>
            <pc:sldMk cId="53784124" sldId="259"/>
            <ac:spMk id="2" creationId="{52637D0A-E854-CB6D-E1BE-B5E1FC235ECC}"/>
          </ac:spMkLst>
        </pc:spChg>
        <pc:spChg chg="mod">
          <ac:chgData name="Ayodolamu Dada" userId="S::adada@ssso.southwark.sch.uk::ca945be6-2bda-4532-a82e-d342e4768e0e" providerId="AD" clId="Web-{A9BC876C-2879-6AC2-2D52-0AD3B3DD1C5B}" dt="2026-05-06T10:46:28.581" v="81" actId="20577"/>
          <ac:spMkLst>
            <pc:docMk/>
            <pc:sldMk cId="53784124" sldId="259"/>
            <ac:spMk id="3" creationId="{D0962968-4AE6-04F2-0BF2-2A0EEB695E30}"/>
          </ac:spMkLst>
        </pc:spChg>
      </pc:sldChg>
      <pc:sldChg chg="modSp new">
        <pc:chgData name="Ayodolamu Dada" userId="S::adada@ssso.southwark.sch.uk::ca945be6-2bda-4532-a82e-d342e4768e0e" providerId="AD" clId="Web-{A9BC876C-2879-6AC2-2D52-0AD3B3DD1C5B}" dt="2026-05-06T10:43:19.263" v="73" actId="20577"/>
        <pc:sldMkLst>
          <pc:docMk/>
          <pc:sldMk cId="1893220069" sldId="260"/>
        </pc:sldMkLst>
        <pc:spChg chg="mod">
          <ac:chgData name="Ayodolamu Dada" userId="S::adada@ssso.southwark.sch.uk::ca945be6-2bda-4532-a82e-d342e4768e0e" providerId="AD" clId="Web-{A9BC876C-2879-6AC2-2D52-0AD3B3DD1C5B}" dt="2026-05-06T10:43:19.263" v="73" actId="20577"/>
          <ac:spMkLst>
            <pc:docMk/>
            <pc:sldMk cId="1893220069" sldId="260"/>
            <ac:spMk id="2" creationId="{D228A8F6-5AB6-5C24-34BC-462C5E40722A}"/>
          </ac:spMkLst>
        </pc:spChg>
        <pc:spChg chg="mod">
          <ac:chgData name="Ayodolamu Dada" userId="S::adada@ssso.southwark.sch.uk::ca945be6-2bda-4532-a82e-d342e4768e0e" providerId="AD" clId="Web-{A9BC876C-2879-6AC2-2D52-0AD3B3DD1C5B}" dt="2026-05-06T10:43:13.966" v="65" actId="20577"/>
          <ac:spMkLst>
            <pc:docMk/>
            <pc:sldMk cId="1893220069" sldId="260"/>
            <ac:spMk id="3" creationId="{98ABBB74-A83A-424B-7EF9-6FAECE283F74}"/>
          </ac:spMkLst>
        </pc:spChg>
      </pc:sldChg>
      <pc:sldChg chg="modSp new">
        <pc:chgData name="Ayodolamu Dada" userId="S::adada@ssso.southwark.sch.uk::ca945be6-2bda-4532-a82e-d342e4768e0e" providerId="AD" clId="Web-{A9BC876C-2879-6AC2-2D52-0AD3B3DD1C5B}" dt="2026-05-06T10:36:07.475" v="64" actId="20577"/>
        <pc:sldMkLst>
          <pc:docMk/>
          <pc:sldMk cId="188496994" sldId="261"/>
        </pc:sldMkLst>
        <pc:spChg chg="mod">
          <ac:chgData name="Ayodolamu Dada" userId="S::adada@ssso.southwark.sch.uk::ca945be6-2bda-4532-a82e-d342e4768e0e" providerId="AD" clId="Web-{A9BC876C-2879-6AC2-2D52-0AD3B3DD1C5B}" dt="2026-05-06T10:35:40.193" v="48" actId="20577"/>
          <ac:spMkLst>
            <pc:docMk/>
            <pc:sldMk cId="188496994" sldId="261"/>
            <ac:spMk id="2" creationId="{C18595BC-FD7C-7954-0AD2-6C4A5499EBF7}"/>
          </ac:spMkLst>
        </pc:spChg>
        <pc:spChg chg="mod">
          <ac:chgData name="Ayodolamu Dada" userId="S::adada@ssso.southwark.sch.uk::ca945be6-2bda-4532-a82e-d342e4768e0e" providerId="AD" clId="Web-{A9BC876C-2879-6AC2-2D52-0AD3B3DD1C5B}" dt="2026-05-06T10:36:07.475" v="64" actId="20577"/>
          <ac:spMkLst>
            <pc:docMk/>
            <pc:sldMk cId="188496994" sldId="261"/>
            <ac:spMk id="3" creationId="{0BA9B513-FCB8-9B91-ACDD-80EFABC5B741}"/>
          </ac:spMkLst>
        </pc:spChg>
      </pc:sldChg>
    </pc:docChg>
  </pc:docChgLst>
  <pc:docChgLst>
    <pc:chgData name="Ayodolamu Dada" userId="S::adada@ssso.southwark.sch.uk::ca945be6-2bda-4532-a82e-d342e4768e0e" providerId="AD" clId="Web-{D19F772C-7E29-9FCD-BBAB-4661820382F6}"/>
    <pc:docChg chg="addSld modSld">
      <pc:chgData name="Ayodolamu Dada" userId="S::adada@ssso.southwark.sch.uk::ca945be6-2bda-4532-a82e-d342e4768e0e" providerId="AD" clId="Web-{D19F772C-7E29-9FCD-BBAB-4661820382F6}" dt="2026-05-06T08:52:17.431" v="5"/>
      <pc:docMkLst>
        <pc:docMk/>
      </pc:docMkLst>
      <pc:sldChg chg="modSp">
        <pc:chgData name="Ayodolamu Dada" userId="S::adada@ssso.southwark.sch.uk::ca945be6-2bda-4532-a82e-d342e4768e0e" providerId="AD" clId="Web-{D19F772C-7E29-9FCD-BBAB-4661820382F6}" dt="2026-05-06T08:52:16.118" v="4" actId="20577"/>
        <pc:sldMkLst>
          <pc:docMk/>
          <pc:sldMk cId="109857222" sldId="256"/>
        </pc:sldMkLst>
        <pc:spChg chg="mod">
          <ac:chgData name="Ayodolamu Dada" userId="S::adada@ssso.southwark.sch.uk::ca945be6-2bda-4532-a82e-d342e4768e0e" providerId="AD" clId="Web-{D19F772C-7E29-9FCD-BBAB-4661820382F6}" dt="2026-05-06T08:52:10.680" v="0" actId="20577"/>
          <ac:spMkLst>
            <pc:docMk/>
            <pc:sldMk cId="109857222" sldId="256"/>
            <ac:spMk id="2" creationId="{00000000-0000-0000-0000-000000000000}"/>
          </ac:spMkLst>
        </pc:spChg>
        <pc:spChg chg="mod">
          <ac:chgData name="Ayodolamu Dada" userId="S::adada@ssso.southwark.sch.uk::ca945be6-2bda-4532-a82e-d342e4768e0e" providerId="AD" clId="Web-{D19F772C-7E29-9FCD-BBAB-4661820382F6}" dt="2026-05-06T08:52:16.118" v="4" actId="20577"/>
          <ac:spMkLst>
            <pc:docMk/>
            <pc:sldMk cId="109857222" sldId="256"/>
            <ac:spMk id="3" creationId="{00000000-0000-0000-0000-000000000000}"/>
          </ac:spMkLst>
        </pc:spChg>
      </pc:sldChg>
      <pc:sldChg chg="new">
        <pc:chgData name="Ayodolamu Dada" userId="S::adada@ssso.southwark.sch.uk::ca945be6-2bda-4532-a82e-d342e4768e0e" providerId="AD" clId="Web-{D19F772C-7E29-9FCD-BBAB-4661820382F6}" dt="2026-05-06T08:52:17.431" v="5"/>
        <pc:sldMkLst>
          <pc:docMk/>
          <pc:sldMk cId="528631367" sldId="25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DEA646-A6BD-479F-B6C1-A04F53549BF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C16B107-B04D-457F-A523-2EFC50FA6498}">
      <dgm:prSet/>
      <dgm:spPr/>
      <dgm:t>
        <a:bodyPr/>
        <a:lstStyle/>
        <a:p>
          <a:r>
            <a:rPr lang="en-GB"/>
            <a:t>How might believing in a future return or renewal change the way someone lives now? </a:t>
          </a:r>
          <a:endParaRPr lang="en-US"/>
        </a:p>
      </dgm:t>
    </dgm:pt>
    <dgm:pt modelId="{2D2A94B7-F8FB-46A5-BB49-E96D68B0D752}" type="parTrans" cxnId="{B9CB9619-FEF6-40D5-B129-D082E59826BD}">
      <dgm:prSet/>
      <dgm:spPr/>
      <dgm:t>
        <a:bodyPr/>
        <a:lstStyle/>
        <a:p>
          <a:endParaRPr lang="en-US"/>
        </a:p>
      </dgm:t>
    </dgm:pt>
    <dgm:pt modelId="{E25263AA-5B65-40D5-B300-AF6BFFB37A6C}" type="sibTrans" cxnId="{B9CB9619-FEF6-40D5-B129-D082E59826BD}">
      <dgm:prSet/>
      <dgm:spPr/>
      <dgm:t>
        <a:bodyPr/>
        <a:lstStyle/>
        <a:p>
          <a:endParaRPr lang="en-US"/>
        </a:p>
      </dgm:t>
    </dgm:pt>
    <dgm:pt modelId="{2688E14C-9AE6-4338-8449-144EEA26D579}">
      <dgm:prSet/>
      <dgm:spPr/>
      <dgm:t>
        <a:bodyPr/>
        <a:lstStyle/>
        <a:p>
          <a:r>
            <a:rPr lang="en-GB"/>
            <a:t>Why do you think ideas about the “end of the story” matter to people?</a:t>
          </a:r>
          <a:endParaRPr lang="en-US"/>
        </a:p>
      </dgm:t>
    </dgm:pt>
    <dgm:pt modelId="{3D6E8DC2-F7A0-40AB-AC6D-07A4B94E53C0}" type="parTrans" cxnId="{BE4350FA-2C00-4247-B876-6D320F312FC1}">
      <dgm:prSet/>
      <dgm:spPr/>
      <dgm:t>
        <a:bodyPr/>
        <a:lstStyle/>
        <a:p>
          <a:endParaRPr lang="en-US"/>
        </a:p>
      </dgm:t>
    </dgm:pt>
    <dgm:pt modelId="{32D0EC0D-992C-42F0-BBE8-95370073C1BA}" type="sibTrans" cxnId="{BE4350FA-2C00-4247-B876-6D320F312FC1}">
      <dgm:prSet/>
      <dgm:spPr/>
      <dgm:t>
        <a:bodyPr/>
        <a:lstStyle/>
        <a:p>
          <a:endParaRPr lang="en-US"/>
        </a:p>
      </dgm:t>
    </dgm:pt>
    <dgm:pt modelId="{9EE090E1-D6C7-46E4-ABE5-FE74C08A7906}">
      <dgm:prSet/>
      <dgm:spPr/>
      <dgm:t>
        <a:bodyPr/>
        <a:lstStyle/>
        <a:p>
          <a:r>
            <a:rPr lang="en-GB"/>
            <a:t>What do you think the disciples felt when they saw Jesus “taken up before their very eyes” (Acts 1:9)?</a:t>
          </a:r>
          <a:endParaRPr lang="en-US"/>
        </a:p>
      </dgm:t>
    </dgm:pt>
    <dgm:pt modelId="{145D314F-E3B9-47D2-A08E-50BDD3F036B3}" type="parTrans" cxnId="{91D3DEF1-2B22-4CAF-B534-AA2F2337FC60}">
      <dgm:prSet/>
      <dgm:spPr/>
      <dgm:t>
        <a:bodyPr/>
        <a:lstStyle/>
        <a:p>
          <a:endParaRPr lang="en-US"/>
        </a:p>
      </dgm:t>
    </dgm:pt>
    <dgm:pt modelId="{A84F73BA-376F-4A1B-A597-940F3CAFEF13}" type="sibTrans" cxnId="{91D3DEF1-2B22-4CAF-B534-AA2F2337FC60}">
      <dgm:prSet/>
      <dgm:spPr/>
      <dgm:t>
        <a:bodyPr/>
        <a:lstStyle/>
        <a:p>
          <a:endParaRPr lang="en-US"/>
        </a:p>
      </dgm:t>
    </dgm:pt>
    <dgm:pt modelId="{13C09D8E-C444-4734-8A4B-204140E47768}">
      <dgm:prSet/>
      <dgm:spPr/>
      <dgm:t>
        <a:bodyPr/>
        <a:lstStyle/>
        <a:p>
          <a:r>
            <a:rPr lang="en-GB"/>
            <a:t>What does the Ascension suggest about Jesus’ role after leaving earth?</a:t>
          </a:r>
          <a:endParaRPr lang="en-US"/>
        </a:p>
      </dgm:t>
    </dgm:pt>
    <dgm:pt modelId="{2BCE3895-FF72-4010-A672-A608EA96668D}" type="parTrans" cxnId="{91AC530D-CEAC-4BEC-B0C0-282A723962CD}">
      <dgm:prSet/>
      <dgm:spPr/>
      <dgm:t>
        <a:bodyPr/>
        <a:lstStyle/>
        <a:p>
          <a:endParaRPr lang="en-US"/>
        </a:p>
      </dgm:t>
    </dgm:pt>
    <dgm:pt modelId="{B39CBE91-A4E5-4306-AB07-C15DE0EB065B}" type="sibTrans" cxnId="{91AC530D-CEAC-4BEC-B0C0-282A723962CD}">
      <dgm:prSet/>
      <dgm:spPr/>
      <dgm:t>
        <a:bodyPr/>
        <a:lstStyle/>
        <a:p>
          <a:endParaRPr lang="en-US"/>
        </a:p>
      </dgm:t>
    </dgm:pt>
    <dgm:pt modelId="{1EA7E50A-D8EC-44E6-8C78-53EDF93A822F}">
      <dgm:prSet/>
      <dgm:spPr/>
      <dgm:t>
        <a:bodyPr/>
        <a:lstStyle/>
        <a:p>
          <a:r>
            <a:rPr lang="en-GB"/>
            <a:t>What do you think it means to live with a sense of “hope for the future”?</a:t>
          </a:r>
          <a:endParaRPr lang="en-US"/>
        </a:p>
      </dgm:t>
    </dgm:pt>
    <dgm:pt modelId="{3847AB30-3CF9-4507-814A-E5928ED15F15}" type="parTrans" cxnId="{0828C799-98B4-4827-8D8D-4A2ACD41CD1D}">
      <dgm:prSet/>
      <dgm:spPr/>
      <dgm:t>
        <a:bodyPr/>
        <a:lstStyle/>
        <a:p>
          <a:endParaRPr lang="en-US"/>
        </a:p>
      </dgm:t>
    </dgm:pt>
    <dgm:pt modelId="{53779207-7F8F-46A0-9DF5-74DCB306EC8C}" type="sibTrans" cxnId="{0828C799-98B4-4827-8D8D-4A2ACD41CD1D}">
      <dgm:prSet/>
      <dgm:spPr/>
      <dgm:t>
        <a:bodyPr/>
        <a:lstStyle/>
        <a:p>
          <a:endParaRPr lang="en-US"/>
        </a:p>
      </dgm:t>
    </dgm:pt>
    <dgm:pt modelId="{6CF2D3E4-1559-411F-9AD2-3A37A05323BE}" type="pres">
      <dgm:prSet presAssocID="{B8DEA646-A6BD-479F-B6C1-A04F53549BF0}" presName="linear" presStyleCnt="0">
        <dgm:presLayoutVars>
          <dgm:animLvl val="lvl"/>
          <dgm:resizeHandles val="exact"/>
        </dgm:presLayoutVars>
      </dgm:prSet>
      <dgm:spPr/>
    </dgm:pt>
    <dgm:pt modelId="{A281A828-7665-4300-B5A8-C3C66F9AEB57}" type="pres">
      <dgm:prSet presAssocID="{0C16B107-B04D-457F-A523-2EFC50FA6498}" presName="parentText" presStyleLbl="node1" presStyleIdx="0" presStyleCnt="5">
        <dgm:presLayoutVars>
          <dgm:chMax val="0"/>
          <dgm:bulletEnabled val="1"/>
        </dgm:presLayoutVars>
      </dgm:prSet>
      <dgm:spPr/>
    </dgm:pt>
    <dgm:pt modelId="{5651A21E-957F-4870-9D6B-3276EA8077E4}" type="pres">
      <dgm:prSet presAssocID="{E25263AA-5B65-40D5-B300-AF6BFFB37A6C}" presName="spacer" presStyleCnt="0"/>
      <dgm:spPr/>
    </dgm:pt>
    <dgm:pt modelId="{9CF2D7FF-96F6-484F-A143-062F642CC6D7}" type="pres">
      <dgm:prSet presAssocID="{2688E14C-9AE6-4338-8449-144EEA26D579}" presName="parentText" presStyleLbl="node1" presStyleIdx="1" presStyleCnt="5">
        <dgm:presLayoutVars>
          <dgm:chMax val="0"/>
          <dgm:bulletEnabled val="1"/>
        </dgm:presLayoutVars>
      </dgm:prSet>
      <dgm:spPr/>
    </dgm:pt>
    <dgm:pt modelId="{4516C976-72CF-4914-9776-F104E565C8A6}" type="pres">
      <dgm:prSet presAssocID="{32D0EC0D-992C-42F0-BBE8-95370073C1BA}" presName="spacer" presStyleCnt="0"/>
      <dgm:spPr/>
    </dgm:pt>
    <dgm:pt modelId="{DC609E54-D3DE-4B0B-96D8-FAE11107E520}" type="pres">
      <dgm:prSet presAssocID="{9EE090E1-D6C7-46E4-ABE5-FE74C08A7906}" presName="parentText" presStyleLbl="node1" presStyleIdx="2" presStyleCnt="5">
        <dgm:presLayoutVars>
          <dgm:chMax val="0"/>
          <dgm:bulletEnabled val="1"/>
        </dgm:presLayoutVars>
      </dgm:prSet>
      <dgm:spPr/>
    </dgm:pt>
    <dgm:pt modelId="{D7CB0A58-29AF-4F2E-8829-84E7AD721F99}" type="pres">
      <dgm:prSet presAssocID="{A84F73BA-376F-4A1B-A597-940F3CAFEF13}" presName="spacer" presStyleCnt="0"/>
      <dgm:spPr/>
    </dgm:pt>
    <dgm:pt modelId="{F6B1B798-1F6E-484B-BC26-6B1A50F84B8B}" type="pres">
      <dgm:prSet presAssocID="{13C09D8E-C444-4734-8A4B-204140E47768}" presName="parentText" presStyleLbl="node1" presStyleIdx="3" presStyleCnt="5">
        <dgm:presLayoutVars>
          <dgm:chMax val="0"/>
          <dgm:bulletEnabled val="1"/>
        </dgm:presLayoutVars>
      </dgm:prSet>
      <dgm:spPr/>
    </dgm:pt>
    <dgm:pt modelId="{47C29B99-917C-4B49-A033-EC248A034787}" type="pres">
      <dgm:prSet presAssocID="{B39CBE91-A4E5-4306-AB07-C15DE0EB065B}" presName="spacer" presStyleCnt="0"/>
      <dgm:spPr/>
    </dgm:pt>
    <dgm:pt modelId="{358DC033-0659-4050-93A8-418E9AE7DB01}" type="pres">
      <dgm:prSet presAssocID="{1EA7E50A-D8EC-44E6-8C78-53EDF93A822F}" presName="parentText" presStyleLbl="node1" presStyleIdx="4" presStyleCnt="5">
        <dgm:presLayoutVars>
          <dgm:chMax val="0"/>
          <dgm:bulletEnabled val="1"/>
        </dgm:presLayoutVars>
      </dgm:prSet>
      <dgm:spPr/>
    </dgm:pt>
  </dgm:ptLst>
  <dgm:cxnLst>
    <dgm:cxn modelId="{6E59C502-48B5-486B-849E-99BF69E0DD4E}" type="presOf" srcId="{2688E14C-9AE6-4338-8449-144EEA26D579}" destId="{9CF2D7FF-96F6-484F-A143-062F642CC6D7}" srcOrd="0" destOrd="0" presId="urn:microsoft.com/office/officeart/2005/8/layout/vList2"/>
    <dgm:cxn modelId="{91AC530D-CEAC-4BEC-B0C0-282A723962CD}" srcId="{B8DEA646-A6BD-479F-B6C1-A04F53549BF0}" destId="{13C09D8E-C444-4734-8A4B-204140E47768}" srcOrd="3" destOrd="0" parTransId="{2BCE3895-FF72-4010-A672-A608EA96668D}" sibTransId="{B39CBE91-A4E5-4306-AB07-C15DE0EB065B}"/>
    <dgm:cxn modelId="{B9CB9619-FEF6-40D5-B129-D082E59826BD}" srcId="{B8DEA646-A6BD-479F-B6C1-A04F53549BF0}" destId="{0C16B107-B04D-457F-A523-2EFC50FA6498}" srcOrd="0" destOrd="0" parTransId="{2D2A94B7-F8FB-46A5-BB49-E96D68B0D752}" sibTransId="{E25263AA-5B65-40D5-B300-AF6BFFB37A6C}"/>
    <dgm:cxn modelId="{B3FEFD23-BE78-4CC5-949B-E03B985865B5}" type="presOf" srcId="{13C09D8E-C444-4734-8A4B-204140E47768}" destId="{F6B1B798-1F6E-484B-BC26-6B1A50F84B8B}" srcOrd="0" destOrd="0" presId="urn:microsoft.com/office/officeart/2005/8/layout/vList2"/>
    <dgm:cxn modelId="{A1C3B84C-C667-4C1C-AC69-F80A4A48C2E8}" type="presOf" srcId="{9EE090E1-D6C7-46E4-ABE5-FE74C08A7906}" destId="{DC609E54-D3DE-4B0B-96D8-FAE11107E520}" srcOrd="0" destOrd="0" presId="urn:microsoft.com/office/officeart/2005/8/layout/vList2"/>
    <dgm:cxn modelId="{0828C799-98B4-4827-8D8D-4A2ACD41CD1D}" srcId="{B8DEA646-A6BD-479F-B6C1-A04F53549BF0}" destId="{1EA7E50A-D8EC-44E6-8C78-53EDF93A822F}" srcOrd="4" destOrd="0" parTransId="{3847AB30-3CF9-4507-814A-E5928ED15F15}" sibTransId="{53779207-7F8F-46A0-9DF5-74DCB306EC8C}"/>
    <dgm:cxn modelId="{D931C6BC-6D8D-4447-A92E-BBA11BC1E976}" type="presOf" srcId="{1EA7E50A-D8EC-44E6-8C78-53EDF93A822F}" destId="{358DC033-0659-4050-93A8-418E9AE7DB01}" srcOrd="0" destOrd="0" presId="urn:microsoft.com/office/officeart/2005/8/layout/vList2"/>
    <dgm:cxn modelId="{98BCC4E3-5B7C-4136-9CC0-CE9B78DA9134}" type="presOf" srcId="{0C16B107-B04D-457F-A523-2EFC50FA6498}" destId="{A281A828-7665-4300-B5A8-C3C66F9AEB57}" srcOrd="0" destOrd="0" presId="urn:microsoft.com/office/officeart/2005/8/layout/vList2"/>
    <dgm:cxn modelId="{91D3DEF1-2B22-4CAF-B534-AA2F2337FC60}" srcId="{B8DEA646-A6BD-479F-B6C1-A04F53549BF0}" destId="{9EE090E1-D6C7-46E4-ABE5-FE74C08A7906}" srcOrd="2" destOrd="0" parTransId="{145D314F-E3B9-47D2-A08E-50BDD3F036B3}" sibTransId="{A84F73BA-376F-4A1B-A597-940F3CAFEF13}"/>
    <dgm:cxn modelId="{BE4350FA-2C00-4247-B876-6D320F312FC1}" srcId="{B8DEA646-A6BD-479F-B6C1-A04F53549BF0}" destId="{2688E14C-9AE6-4338-8449-144EEA26D579}" srcOrd="1" destOrd="0" parTransId="{3D6E8DC2-F7A0-40AB-AC6D-07A4B94E53C0}" sibTransId="{32D0EC0D-992C-42F0-BBE8-95370073C1BA}"/>
    <dgm:cxn modelId="{1F6E95FC-8D83-476B-9FAC-981187EEF641}" type="presOf" srcId="{B8DEA646-A6BD-479F-B6C1-A04F53549BF0}" destId="{6CF2D3E4-1559-411F-9AD2-3A37A05323BE}" srcOrd="0" destOrd="0" presId="urn:microsoft.com/office/officeart/2005/8/layout/vList2"/>
    <dgm:cxn modelId="{FD8EE00F-E6EC-49EC-AF67-E7171D3FF6F5}" type="presParOf" srcId="{6CF2D3E4-1559-411F-9AD2-3A37A05323BE}" destId="{A281A828-7665-4300-B5A8-C3C66F9AEB57}" srcOrd="0" destOrd="0" presId="urn:microsoft.com/office/officeart/2005/8/layout/vList2"/>
    <dgm:cxn modelId="{2132E514-E9E4-4500-A248-988BD3CD3AFA}" type="presParOf" srcId="{6CF2D3E4-1559-411F-9AD2-3A37A05323BE}" destId="{5651A21E-957F-4870-9D6B-3276EA8077E4}" srcOrd="1" destOrd="0" presId="urn:microsoft.com/office/officeart/2005/8/layout/vList2"/>
    <dgm:cxn modelId="{50D9798F-44DB-4CDB-A93E-8792F00C4A2C}" type="presParOf" srcId="{6CF2D3E4-1559-411F-9AD2-3A37A05323BE}" destId="{9CF2D7FF-96F6-484F-A143-062F642CC6D7}" srcOrd="2" destOrd="0" presId="urn:microsoft.com/office/officeart/2005/8/layout/vList2"/>
    <dgm:cxn modelId="{46B82B8F-6447-4279-9DDE-B96BDEA9D6A7}" type="presParOf" srcId="{6CF2D3E4-1559-411F-9AD2-3A37A05323BE}" destId="{4516C976-72CF-4914-9776-F104E565C8A6}" srcOrd="3" destOrd="0" presId="urn:microsoft.com/office/officeart/2005/8/layout/vList2"/>
    <dgm:cxn modelId="{4793D125-0CB9-469E-B07C-6E8BFDB4DCE0}" type="presParOf" srcId="{6CF2D3E4-1559-411F-9AD2-3A37A05323BE}" destId="{DC609E54-D3DE-4B0B-96D8-FAE11107E520}" srcOrd="4" destOrd="0" presId="urn:microsoft.com/office/officeart/2005/8/layout/vList2"/>
    <dgm:cxn modelId="{9EAE2579-0208-493D-96F4-34AB22740EC1}" type="presParOf" srcId="{6CF2D3E4-1559-411F-9AD2-3A37A05323BE}" destId="{D7CB0A58-29AF-4F2E-8829-84E7AD721F99}" srcOrd="5" destOrd="0" presId="urn:microsoft.com/office/officeart/2005/8/layout/vList2"/>
    <dgm:cxn modelId="{F1AA06CD-8AF7-4DC7-A3A7-7053D5640515}" type="presParOf" srcId="{6CF2D3E4-1559-411F-9AD2-3A37A05323BE}" destId="{F6B1B798-1F6E-484B-BC26-6B1A50F84B8B}" srcOrd="6" destOrd="0" presId="urn:microsoft.com/office/officeart/2005/8/layout/vList2"/>
    <dgm:cxn modelId="{38E48252-D953-4F1E-B039-B386180AB9C6}" type="presParOf" srcId="{6CF2D3E4-1559-411F-9AD2-3A37A05323BE}" destId="{47C29B99-917C-4B49-A033-EC248A034787}" srcOrd="7" destOrd="0" presId="urn:microsoft.com/office/officeart/2005/8/layout/vList2"/>
    <dgm:cxn modelId="{0C7979F8-95FC-42B4-B413-BBAE886C4323}" type="presParOf" srcId="{6CF2D3E4-1559-411F-9AD2-3A37A05323BE}" destId="{358DC033-0659-4050-93A8-418E9AE7DB0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1A828-7665-4300-B5A8-C3C66F9AEB57}">
      <dsp:nvSpPr>
        <dsp:cNvPr id="0" name=""/>
        <dsp:cNvSpPr/>
      </dsp:nvSpPr>
      <dsp:spPr>
        <a:xfrm>
          <a:off x="0" y="64156"/>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might believing in a future return or renewal change the way someone lives now? </a:t>
          </a:r>
          <a:endParaRPr lang="en-US" sz="2000" kern="1200"/>
        </a:p>
      </dsp:txBody>
      <dsp:txXfrm>
        <a:off x="38981" y="103137"/>
        <a:ext cx="10437638" cy="720563"/>
      </dsp:txXfrm>
    </dsp:sp>
    <dsp:sp modelId="{9CF2D7FF-96F6-484F-A143-062F642CC6D7}">
      <dsp:nvSpPr>
        <dsp:cNvPr id="0" name=""/>
        <dsp:cNvSpPr/>
      </dsp:nvSpPr>
      <dsp:spPr>
        <a:xfrm>
          <a:off x="0" y="920281"/>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Why do you think ideas about the “end of the story” matter to people?</a:t>
          </a:r>
          <a:endParaRPr lang="en-US" sz="2000" kern="1200"/>
        </a:p>
      </dsp:txBody>
      <dsp:txXfrm>
        <a:off x="38981" y="959262"/>
        <a:ext cx="10437638" cy="720563"/>
      </dsp:txXfrm>
    </dsp:sp>
    <dsp:sp modelId="{DC609E54-D3DE-4B0B-96D8-FAE11107E520}">
      <dsp:nvSpPr>
        <dsp:cNvPr id="0" name=""/>
        <dsp:cNvSpPr/>
      </dsp:nvSpPr>
      <dsp:spPr>
        <a:xfrm>
          <a:off x="0" y="1776406"/>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do you think the disciples felt when they saw Jesus “taken up before their very eyes” (Acts 1:9)?</a:t>
          </a:r>
          <a:endParaRPr lang="en-US" sz="2000" kern="1200"/>
        </a:p>
      </dsp:txBody>
      <dsp:txXfrm>
        <a:off x="38981" y="1815387"/>
        <a:ext cx="10437638" cy="720563"/>
      </dsp:txXfrm>
    </dsp:sp>
    <dsp:sp modelId="{F6B1B798-1F6E-484B-BC26-6B1A50F84B8B}">
      <dsp:nvSpPr>
        <dsp:cNvPr id="0" name=""/>
        <dsp:cNvSpPr/>
      </dsp:nvSpPr>
      <dsp:spPr>
        <a:xfrm>
          <a:off x="0" y="2632531"/>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does the Ascension suggest about Jesus’ role after leaving earth?</a:t>
          </a:r>
          <a:endParaRPr lang="en-US" sz="2000" kern="1200"/>
        </a:p>
      </dsp:txBody>
      <dsp:txXfrm>
        <a:off x="38981" y="2671512"/>
        <a:ext cx="10437638" cy="720563"/>
      </dsp:txXfrm>
    </dsp:sp>
    <dsp:sp modelId="{358DC033-0659-4050-93A8-418E9AE7DB01}">
      <dsp:nvSpPr>
        <dsp:cNvPr id="0" name=""/>
        <dsp:cNvSpPr/>
      </dsp:nvSpPr>
      <dsp:spPr>
        <a:xfrm>
          <a:off x="0" y="3488656"/>
          <a:ext cx="10515600"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do you think it means to live with a sense of “hope for the future”?</a:t>
          </a:r>
          <a:endParaRPr lang="en-US" sz="2000" kern="1200"/>
        </a:p>
      </dsp:txBody>
      <dsp:txXfrm>
        <a:off x="38981" y="3527637"/>
        <a:ext cx="10437638" cy="72056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06/05/2026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06/05/2026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06/05/2026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06/05/2026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06/05/2026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06/05/2026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12E7CC5-C78B-4EBD-9565-3FA00FAA6C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scension Church, Kolomenskoe Free Stock Photo - Public Domain Pictures">
            <a:extLst>
              <a:ext uri="{FF2B5EF4-FFF2-40B4-BE49-F238E27FC236}">
                <a16:creationId xmlns:a16="http://schemas.microsoft.com/office/drawing/2014/main" id="{C7AA1141-154C-29AE-D847-8C3BF86318B3}"/>
              </a:ext>
            </a:extLst>
          </p:cNvPr>
          <p:cNvPicPr>
            <a:picLocks noChangeAspect="1"/>
          </p:cNvPicPr>
          <p:nvPr/>
        </p:nvPicPr>
        <p:blipFill>
          <a:blip r:embed="rId2"/>
          <a:stretch>
            <a:fillRect/>
          </a:stretch>
        </p:blipFill>
        <p:spPr>
          <a:xfrm>
            <a:off x="1094382" y="965199"/>
            <a:ext cx="2710181" cy="4927602"/>
          </a:xfrm>
          <a:prstGeom prst="rect">
            <a:avLst/>
          </a:prstGeom>
        </p:spPr>
      </p:pic>
      <p:sp>
        <p:nvSpPr>
          <p:cNvPr id="25" name="Freeform: Shape 15">
            <a:extLst>
              <a:ext uri="{FF2B5EF4-FFF2-40B4-BE49-F238E27FC236}">
                <a16:creationId xmlns:a16="http://schemas.microsoft.com/office/drawing/2014/main" id="{3A4529A5-F675-429F-8044-01372BB13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p:cNvSpPr>
            <a:spLocks noGrp="1"/>
          </p:cNvSpPr>
          <p:nvPr>
            <p:ph type="ctrTitle"/>
          </p:nvPr>
        </p:nvSpPr>
        <p:spPr>
          <a:xfrm>
            <a:off x="5622061" y="762538"/>
            <a:ext cx="5649349" cy="3199862"/>
          </a:xfrm>
        </p:spPr>
        <p:txBody>
          <a:bodyPr anchor="b">
            <a:normAutofit/>
          </a:bodyPr>
          <a:lstStyle/>
          <a:p>
            <a:pPr algn="l"/>
            <a:r>
              <a:rPr lang="en-GB" sz="6600">
                <a:solidFill>
                  <a:srgbClr val="FFFFFF"/>
                </a:solidFill>
              </a:rPr>
              <a:t>ASCENSION DAY </a:t>
            </a:r>
            <a:endParaRPr lang="en-US" sz="6600">
              <a:solidFill>
                <a:srgbClr val="FFFFFF"/>
              </a:solidFill>
            </a:endParaRPr>
          </a:p>
        </p:txBody>
      </p:sp>
      <p:sp>
        <p:nvSpPr>
          <p:cNvPr id="3" name="Subtitle 2"/>
          <p:cNvSpPr>
            <a:spLocks noGrp="1"/>
          </p:cNvSpPr>
          <p:nvPr>
            <p:ph type="subTitle" idx="1"/>
          </p:nvPr>
        </p:nvSpPr>
        <p:spPr>
          <a:xfrm>
            <a:off x="5622061" y="4312561"/>
            <a:ext cx="5649349" cy="1687815"/>
          </a:xfrm>
        </p:spPr>
        <p:txBody>
          <a:bodyPr vert="horz" lIns="91440" tIns="45720" rIns="91440" bIns="45720" rtlCol="0" anchor="t">
            <a:normAutofit/>
          </a:bodyPr>
          <a:lstStyle/>
          <a:p>
            <a:pPr algn="l"/>
            <a:r>
              <a:rPr lang="en-GB">
                <a:solidFill>
                  <a:srgbClr val="FFFFFF"/>
                </a:solidFill>
              </a:rPr>
              <a:t>TFTD 3</a:t>
            </a:r>
          </a:p>
        </p:txBody>
      </p:sp>
      <p:sp>
        <p:nvSpPr>
          <p:cNvPr id="26" name="sketch line">
            <a:extLst>
              <a:ext uri="{FF2B5EF4-FFF2-40B4-BE49-F238E27FC236}">
                <a16:creationId xmlns:a16="http://schemas.microsoft.com/office/drawing/2014/main" id="{63DAB858-5A0C-4AFF-AAC6-705EDF8DB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7682" y="4043302"/>
            <a:ext cx="5303520" cy="18288"/>
          </a:xfrm>
          <a:custGeom>
            <a:avLst/>
            <a:gdLst>
              <a:gd name="csX0" fmla="*/ 0 w 5303520"/>
              <a:gd name="csY0" fmla="*/ 0 h 18288"/>
              <a:gd name="csX1" fmla="*/ 556870 w 5303520"/>
              <a:gd name="csY1" fmla="*/ 0 h 18288"/>
              <a:gd name="csX2" fmla="*/ 1272845 w 5303520"/>
              <a:gd name="csY2" fmla="*/ 0 h 18288"/>
              <a:gd name="csX3" fmla="*/ 1882750 w 5303520"/>
              <a:gd name="csY3" fmla="*/ 0 h 18288"/>
              <a:gd name="csX4" fmla="*/ 2439619 w 5303520"/>
              <a:gd name="csY4" fmla="*/ 0 h 18288"/>
              <a:gd name="csX5" fmla="*/ 3155594 w 5303520"/>
              <a:gd name="csY5" fmla="*/ 0 h 18288"/>
              <a:gd name="csX6" fmla="*/ 3818534 w 5303520"/>
              <a:gd name="csY6" fmla="*/ 0 h 18288"/>
              <a:gd name="csX7" fmla="*/ 4481474 w 5303520"/>
              <a:gd name="csY7" fmla="*/ 0 h 18288"/>
              <a:gd name="csX8" fmla="*/ 5303520 w 5303520"/>
              <a:gd name="csY8" fmla="*/ 0 h 18288"/>
              <a:gd name="csX9" fmla="*/ 5303520 w 5303520"/>
              <a:gd name="csY9" fmla="*/ 18288 h 18288"/>
              <a:gd name="csX10" fmla="*/ 4746650 w 5303520"/>
              <a:gd name="csY10" fmla="*/ 18288 h 18288"/>
              <a:gd name="csX11" fmla="*/ 4242816 w 5303520"/>
              <a:gd name="csY11" fmla="*/ 18288 h 18288"/>
              <a:gd name="csX12" fmla="*/ 3526841 w 5303520"/>
              <a:gd name="csY12" fmla="*/ 18288 h 18288"/>
              <a:gd name="csX13" fmla="*/ 2969971 w 5303520"/>
              <a:gd name="csY13" fmla="*/ 18288 h 18288"/>
              <a:gd name="csX14" fmla="*/ 2253996 w 5303520"/>
              <a:gd name="csY14" fmla="*/ 18288 h 18288"/>
              <a:gd name="csX15" fmla="*/ 1484986 w 5303520"/>
              <a:gd name="csY15" fmla="*/ 18288 h 18288"/>
              <a:gd name="csX16" fmla="*/ 875081 w 5303520"/>
              <a:gd name="csY16" fmla="*/ 18288 h 18288"/>
              <a:gd name="csX17" fmla="*/ 0 w 5303520"/>
              <a:gd name="csY17" fmla="*/ 18288 h 18288"/>
              <a:gd name="csX18" fmla="*/ 0 w 530352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303520" h="18288" fill="none" extrusionOk="0">
                <a:moveTo>
                  <a:pt x="0" y="0"/>
                </a:moveTo>
                <a:cubicBezTo>
                  <a:pt x="191807" y="-19560"/>
                  <a:pt x="373092" y="14032"/>
                  <a:pt x="556870" y="0"/>
                </a:cubicBezTo>
                <a:cubicBezTo>
                  <a:pt x="740648" y="-14032"/>
                  <a:pt x="1109645" y="5886"/>
                  <a:pt x="1272845" y="0"/>
                </a:cubicBezTo>
                <a:cubicBezTo>
                  <a:pt x="1436045" y="-5886"/>
                  <a:pt x="1723352" y="-21940"/>
                  <a:pt x="1882750" y="0"/>
                </a:cubicBezTo>
                <a:cubicBezTo>
                  <a:pt x="2042148" y="21940"/>
                  <a:pt x="2308812" y="-23394"/>
                  <a:pt x="2439619" y="0"/>
                </a:cubicBezTo>
                <a:cubicBezTo>
                  <a:pt x="2570426" y="23394"/>
                  <a:pt x="2936980" y="-3315"/>
                  <a:pt x="3155594" y="0"/>
                </a:cubicBezTo>
                <a:cubicBezTo>
                  <a:pt x="3374208" y="3315"/>
                  <a:pt x="3528026" y="24519"/>
                  <a:pt x="3818534" y="0"/>
                </a:cubicBezTo>
                <a:cubicBezTo>
                  <a:pt x="4109042" y="-24519"/>
                  <a:pt x="4161759" y="-18720"/>
                  <a:pt x="4481474" y="0"/>
                </a:cubicBezTo>
                <a:cubicBezTo>
                  <a:pt x="4801189" y="18720"/>
                  <a:pt x="5011126" y="27308"/>
                  <a:pt x="5303520" y="0"/>
                </a:cubicBezTo>
                <a:cubicBezTo>
                  <a:pt x="5304050" y="6954"/>
                  <a:pt x="5304254" y="12839"/>
                  <a:pt x="5303520" y="18288"/>
                </a:cubicBezTo>
                <a:cubicBezTo>
                  <a:pt x="5132450" y="501"/>
                  <a:pt x="4953391" y="18714"/>
                  <a:pt x="4746650" y="18288"/>
                </a:cubicBezTo>
                <a:cubicBezTo>
                  <a:pt x="4539909" y="17863"/>
                  <a:pt x="4361261" y="7168"/>
                  <a:pt x="4242816" y="18288"/>
                </a:cubicBezTo>
                <a:cubicBezTo>
                  <a:pt x="4124371" y="29408"/>
                  <a:pt x="3754907" y="21026"/>
                  <a:pt x="3526841" y="18288"/>
                </a:cubicBezTo>
                <a:cubicBezTo>
                  <a:pt x="3298775" y="15550"/>
                  <a:pt x="3164473" y="3913"/>
                  <a:pt x="2969971" y="18288"/>
                </a:cubicBezTo>
                <a:cubicBezTo>
                  <a:pt x="2775469" y="32664"/>
                  <a:pt x="2608536" y="2050"/>
                  <a:pt x="2253996" y="18288"/>
                </a:cubicBezTo>
                <a:cubicBezTo>
                  <a:pt x="1899456" y="34526"/>
                  <a:pt x="1752044" y="28789"/>
                  <a:pt x="1484986" y="18288"/>
                </a:cubicBezTo>
                <a:cubicBezTo>
                  <a:pt x="1217928" y="7788"/>
                  <a:pt x="1060609" y="-4784"/>
                  <a:pt x="875081" y="18288"/>
                </a:cubicBezTo>
                <a:cubicBezTo>
                  <a:pt x="689553" y="41360"/>
                  <a:pt x="188846" y="25228"/>
                  <a:pt x="0" y="18288"/>
                </a:cubicBezTo>
                <a:cubicBezTo>
                  <a:pt x="-570" y="9279"/>
                  <a:pt x="132" y="5100"/>
                  <a:pt x="0" y="0"/>
                </a:cubicBezTo>
                <a:close/>
              </a:path>
              <a:path w="5303520" h="18288" stroke="0" extrusionOk="0">
                <a:moveTo>
                  <a:pt x="0" y="0"/>
                </a:moveTo>
                <a:cubicBezTo>
                  <a:pt x="181149" y="2038"/>
                  <a:pt x="442175" y="-27591"/>
                  <a:pt x="609905" y="0"/>
                </a:cubicBezTo>
                <a:cubicBezTo>
                  <a:pt x="777636" y="27591"/>
                  <a:pt x="947554" y="-24271"/>
                  <a:pt x="1113739" y="0"/>
                </a:cubicBezTo>
                <a:cubicBezTo>
                  <a:pt x="1279924" y="24271"/>
                  <a:pt x="1721318" y="-30891"/>
                  <a:pt x="1882750" y="0"/>
                </a:cubicBezTo>
                <a:cubicBezTo>
                  <a:pt x="2044182" y="30891"/>
                  <a:pt x="2270822" y="-14002"/>
                  <a:pt x="2492654" y="0"/>
                </a:cubicBezTo>
                <a:cubicBezTo>
                  <a:pt x="2714486" y="14002"/>
                  <a:pt x="2822632" y="27292"/>
                  <a:pt x="3102559" y="0"/>
                </a:cubicBezTo>
                <a:cubicBezTo>
                  <a:pt x="3382487" y="-27292"/>
                  <a:pt x="3489743" y="-31235"/>
                  <a:pt x="3871570" y="0"/>
                </a:cubicBezTo>
                <a:cubicBezTo>
                  <a:pt x="4253397" y="31235"/>
                  <a:pt x="4301475" y="22800"/>
                  <a:pt x="4428439" y="0"/>
                </a:cubicBezTo>
                <a:cubicBezTo>
                  <a:pt x="4555403" y="-22800"/>
                  <a:pt x="5018410" y="43534"/>
                  <a:pt x="5303520" y="0"/>
                </a:cubicBezTo>
                <a:cubicBezTo>
                  <a:pt x="5302837" y="5414"/>
                  <a:pt x="5302800" y="12510"/>
                  <a:pt x="5303520" y="18288"/>
                </a:cubicBezTo>
                <a:cubicBezTo>
                  <a:pt x="5082751" y="18456"/>
                  <a:pt x="4993374" y="24100"/>
                  <a:pt x="4746650" y="18288"/>
                </a:cubicBezTo>
                <a:cubicBezTo>
                  <a:pt x="4499926" y="12477"/>
                  <a:pt x="4368648" y="-7187"/>
                  <a:pt x="4083710" y="18288"/>
                </a:cubicBezTo>
                <a:cubicBezTo>
                  <a:pt x="3798772" y="43763"/>
                  <a:pt x="3729434" y="5501"/>
                  <a:pt x="3473806" y="18288"/>
                </a:cubicBezTo>
                <a:cubicBezTo>
                  <a:pt x="3218178" y="31075"/>
                  <a:pt x="3056855" y="30003"/>
                  <a:pt x="2704795" y="18288"/>
                </a:cubicBezTo>
                <a:cubicBezTo>
                  <a:pt x="2352735" y="6573"/>
                  <a:pt x="2319447" y="29257"/>
                  <a:pt x="1935785" y="18288"/>
                </a:cubicBezTo>
                <a:cubicBezTo>
                  <a:pt x="1552123" y="7320"/>
                  <a:pt x="1532619" y="-467"/>
                  <a:pt x="1378915" y="18288"/>
                </a:cubicBezTo>
                <a:cubicBezTo>
                  <a:pt x="1225211" y="37043"/>
                  <a:pt x="1038692" y="34308"/>
                  <a:pt x="715975" y="18288"/>
                </a:cubicBezTo>
                <a:cubicBezTo>
                  <a:pt x="393258" y="2268"/>
                  <a:pt x="303768" y="26944"/>
                  <a:pt x="0" y="18288"/>
                </a:cubicBezTo>
                <a:cubicBezTo>
                  <a:pt x="-306" y="11061"/>
                  <a:pt x="-655" y="7751"/>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4376F2-D3BE-A4DE-CCF8-C471D13339D5}"/>
              </a:ext>
            </a:extLst>
          </p:cNvPr>
          <p:cNvSpPr>
            <a:spLocks noGrp="1"/>
          </p:cNvSpPr>
          <p:nvPr>
            <p:ph type="title"/>
          </p:nvPr>
        </p:nvSpPr>
        <p:spPr>
          <a:xfrm>
            <a:off x="686834" y="1153572"/>
            <a:ext cx="3200400" cy="4461163"/>
          </a:xfrm>
        </p:spPr>
        <p:txBody>
          <a:bodyPr>
            <a:normAutofit/>
          </a:bodyPr>
          <a:lstStyle/>
          <a:p>
            <a:r>
              <a:rPr lang="en-GB">
                <a:solidFill>
                  <a:srgbClr val="FFFFFF"/>
                </a:solidFill>
              </a:rPr>
              <a:t>Why is it significant to Christians?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16FE3A9-99D1-5729-8C90-6DAF96DF2283}"/>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2400"/>
              <a:t>Ascension serves as a reminder of Jesus’ second coming. Acts 1:11 promises that Jesus will return to earth one day in the same way he left it, but this time coming to restore, renew, and redeem for good.</a:t>
            </a:r>
            <a:endParaRPr lang="en-GB" sz="2400" dirty="0"/>
          </a:p>
          <a:p>
            <a:r>
              <a:rPr lang="en-GB" sz="2400" dirty="0"/>
              <a:t>Ascension Day reminds Christians that Jesus Christ did not simply leave the earth, but was exalted to a place of authority and continues to be present in a different way. It marks the completion of his earthly mission and points believers toward hope his ongoing intercession, the promise of eternal life, and the assurance of his return. This day encourages faith, joy, and confidence in God’s greater plan</a:t>
            </a:r>
          </a:p>
        </p:txBody>
      </p:sp>
    </p:spTree>
    <p:extLst>
      <p:ext uri="{BB962C8B-B14F-4D97-AF65-F5344CB8AC3E}">
        <p14:creationId xmlns:p14="http://schemas.microsoft.com/office/powerpoint/2010/main" val="528631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D5F639C-8CB6-FDBD-BF32-F560D82AB48C}"/>
              </a:ext>
            </a:extLst>
          </p:cNvPr>
          <p:cNvSpPr>
            <a:spLocks noGrp="1"/>
          </p:cNvSpPr>
          <p:nvPr>
            <p:ph type="title"/>
          </p:nvPr>
        </p:nvSpPr>
        <p:spPr>
          <a:xfrm>
            <a:off x="838200" y="365125"/>
            <a:ext cx="5393361" cy="1325563"/>
          </a:xfrm>
        </p:spPr>
        <p:txBody>
          <a:bodyPr>
            <a:normAutofit/>
          </a:bodyPr>
          <a:lstStyle/>
          <a:p>
            <a:r>
              <a:rPr lang="en-GB"/>
              <a:t>THE CHRISTIAN PERSPECTIVE</a:t>
            </a:r>
          </a:p>
        </p:txBody>
      </p:sp>
      <p:sp>
        <p:nvSpPr>
          <p:cNvPr id="3" name="Content Placeholder 2">
            <a:extLst>
              <a:ext uri="{FF2B5EF4-FFF2-40B4-BE49-F238E27FC236}">
                <a16:creationId xmlns:a16="http://schemas.microsoft.com/office/drawing/2014/main" id="{61E5A802-A44C-F1DA-FAC3-133F0B13152B}"/>
              </a:ext>
            </a:extLst>
          </p:cNvPr>
          <p:cNvSpPr>
            <a:spLocks noGrp="1"/>
          </p:cNvSpPr>
          <p:nvPr>
            <p:ph idx="1"/>
          </p:nvPr>
        </p:nvSpPr>
        <p:spPr>
          <a:xfrm>
            <a:off x="838200" y="1825625"/>
            <a:ext cx="5393361" cy="4351338"/>
          </a:xfrm>
        </p:spPr>
        <p:txBody>
          <a:bodyPr vert="horz" lIns="91440" tIns="45720" rIns="91440" bIns="45720" rtlCol="0">
            <a:normAutofit/>
          </a:bodyPr>
          <a:lstStyle/>
          <a:p>
            <a:pPr marL="0" indent="0">
              <a:buNone/>
            </a:pPr>
            <a:r>
              <a:rPr lang="en-GB" sz="2200"/>
              <a:t>From a Christian perspective, the Ascension is closely linked with the promise of Jesus’ return, as described in Acts 1:11. Christians believe that although Jesus left the earth, he will come again to bring God’s final restoration of creation. The Ascension therefore is not only about Jesus being taken into heaven, but also about expectation and anticipation of what is still to come. It encourages believers to live with hope, trusting that history is moving towards a future where God’s purposes will be fully completed.</a:t>
            </a:r>
          </a:p>
        </p:txBody>
      </p:sp>
      <p:pic>
        <p:nvPicPr>
          <p:cNvPr id="4" name="Picture 3" descr="Download Magnificent Christian Cross Wallpaper | Wallpapers.com">
            <a:extLst>
              <a:ext uri="{FF2B5EF4-FFF2-40B4-BE49-F238E27FC236}">
                <a16:creationId xmlns:a16="http://schemas.microsoft.com/office/drawing/2014/main" id="{9CCBEFD8-63F0-C340-6F54-D0B2DC82CCA2}"/>
              </a:ext>
            </a:extLst>
          </p:cNvPr>
          <p:cNvPicPr>
            <a:picLocks noChangeAspect="1"/>
          </p:cNvPicPr>
          <p:nvPr/>
        </p:nvPicPr>
        <p:blipFill>
          <a:blip r:embed="rId2"/>
          <a:srcRect r="3" b="3"/>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8"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168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37D0A-E854-CB6D-E1BE-B5E1FC235ECC}"/>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1FAB64C2-BFEE-CED3-A6BE-038945EC8C6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784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28A8F6-5AB6-5C24-34BC-462C5E40722A}"/>
              </a:ext>
            </a:extLst>
          </p:cNvPr>
          <p:cNvSpPr>
            <a:spLocks noGrp="1"/>
          </p:cNvSpPr>
          <p:nvPr>
            <p:ph type="title"/>
          </p:nvPr>
        </p:nvSpPr>
        <p:spPr>
          <a:xfrm>
            <a:off x="793662" y="386930"/>
            <a:ext cx="10066122" cy="1298448"/>
          </a:xfrm>
        </p:spPr>
        <p:txBody>
          <a:bodyPr anchor="b">
            <a:normAutofit/>
          </a:bodyPr>
          <a:lstStyle/>
          <a:p>
            <a:r>
              <a:rPr lang="en-GB" sz="4800"/>
              <a:t>CHALLENGE</a:t>
            </a:r>
          </a:p>
        </p:txBody>
      </p:sp>
      <p:sp>
        <p:nvSpPr>
          <p:cNvPr id="25" name="Rectangle 24">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8ABBB74-A83A-424B-7EF9-6FAECE283F74}"/>
              </a:ext>
            </a:extLst>
          </p:cNvPr>
          <p:cNvSpPr>
            <a:spLocks noGrp="1"/>
          </p:cNvSpPr>
          <p:nvPr>
            <p:ph idx="1"/>
          </p:nvPr>
        </p:nvSpPr>
        <p:spPr>
          <a:xfrm>
            <a:off x="793661" y="2599509"/>
            <a:ext cx="4530898" cy="3639450"/>
          </a:xfrm>
        </p:spPr>
        <p:txBody>
          <a:bodyPr vert="horz" lIns="91440" tIns="45720" rIns="91440" bIns="45720" rtlCol="0" anchor="ctr">
            <a:normAutofit/>
          </a:bodyPr>
          <a:lstStyle/>
          <a:p>
            <a:pPr marL="0" indent="0">
              <a:buNone/>
            </a:pPr>
            <a:r>
              <a:rPr lang="en-GB" sz="2000"/>
              <a:t>If the Ascension marks both Jesus’ absence and his promised return, how might Christians balance waiting for the future with living faithfully in the present?</a:t>
            </a:r>
            <a:endParaRPr lang="en-US" sz="2000"/>
          </a:p>
        </p:txBody>
      </p:sp>
      <p:pic>
        <p:nvPicPr>
          <p:cNvPr id="5" name="Picture 4">
            <a:extLst>
              <a:ext uri="{FF2B5EF4-FFF2-40B4-BE49-F238E27FC236}">
                <a16:creationId xmlns:a16="http://schemas.microsoft.com/office/drawing/2014/main" id="{9756A175-8F5A-FA87-EA19-CE465907A390}"/>
              </a:ext>
            </a:extLst>
          </p:cNvPr>
          <p:cNvPicPr>
            <a:picLocks noChangeAspect="1"/>
          </p:cNvPicPr>
          <p:nvPr/>
        </p:nvPicPr>
        <p:blipFill>
          <a:blip r:embed="rId2">
            <a:extLst>
              <a:ext uri="{837473B0-CC2E-450A-ABE3-18F120FF3D39}">
                <a1611:picAttrSrcUrl xmlns:a1611="http://schemas.microsoft.com/office/drawing/2016/11/main" r:id="rId3"/>
              </a:ext>
            </a:extLst>
          </a:blip>
          <a:srcRect r="7442"/>
          <a:stretch>
            <a:fillRect/>
          </a:stretch>
        </p:blipFill>
        <p:spPr>
          <a:xfrm>
            <a:off x="5911532" y="2484255"/>
            <a:ext cx="5150277" cy="3714244"/>
          </a:xfrm>
          <a:prstGeom prst="rect">
            <a:avLst/>
          </a:prstGeom>
        </p:spPr>
      </p:pic>
      <p:sp>
        <p:nvSpPr>
          <p:cNvPr id="29" name="Rectangle 28">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3220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ible, prayer and black woman praying on bed in bedroom home for hope ...">
            <a:extLst>
              <a:ext uri="{FF2B5EF4-FFF2-40B4-BE49-F238E27FC236}">
                <a16:creationId xmlns:a16="http://schemas.microsoft.com/office/drawing/2014/main" id="{899022F8-CFE6-3B37-78CC-95D7D2EF4FEF}"/>
              </a:ext>
            </a:extLst>
          </p:cNvPr>
          <p:cNvPicPr>
            <a:picLocks noChangeAspect="1"/>
          </p:cNvPicPr>
          <p:nvPr/>
        </p:nvPicPr>
        <p:blipFill>
          <a:blip r:embed="rId2"/>
          <a:srcRect l="5531" r="2" b="2"/>
          <a:stretch>
            <a:fillRect/>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18595BC-FD7C-7954-0AD2-6C4A5499EBF7}"/>
              </a:ext>
            </a:extLst>
          </p:cNvPr>
          <p:cNvSpPr>
            <a:spLocks noGrp="1"/>
          </p:cNvSpPr>
          <p:nvPr>
            <p:ph type="title"/>
          </p:nvPr>
        </p:nvSpPr>
        <p:spPr>
          <a:xfrm>
            <a:off x="838200" y="365125"/>
            <a:ext cx="3822189" cy="1899912"/>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0BA9B513-FCB8-9B91-ACDD-80EFABC5B741}"/>
              </a:ext>
            </a:extLst>
          </p:cNvPr>
          <p:cNvSpPr>
            <a:spLocks noGrp="1"/>
          </p:cNvSpPr>
          <p:nvPr>
            <p:ph idx="1"/>
          </p:nvPr>
        </p:nvSpPr>
        <p:spPr>
          <a:xfrm>
            <a:off x="838200" y="2434201"/>
            <a:ext cx="4425439" cy="3742762"/>
          </a:xfrm>
        </p:spPr>
        <p:txBody>
          <a:bodyPr vert="horz" lIns="91440" tIns="45720" rIns="91440" bIns="45720" rtlCol="0" anchor="t">
            <a:noAutofit/>
          </a:bodyPr>
          <a:lstStyle/>
          <a:p>
            <a:pPr marL="0" indent="0">
              <a:buNone/>
            </a:pPr>
            <a:r>
              <a:rPr lang="en-GB" sz="2400">
                <a:ea typeface="+mn-lt"/>
                <a:cs typeface="+mn-lt"/>
              </a:rPr>
              <a:t>Heavenly Father,</a:t>
            </a:r>
            <a:endParaRPr lang="en-US" sz="2400"/>
          </a:p>
          <a:p>
            <a:pPr marL="0" indent="0">
              <a:buNone/>
            </a:pPr>
            <a:r>
              <a:rPr lang="en-GB" sz="2400">
                <a:ea typeface="+mn-lt"/>
                <a:cs typeface="+mn-lt"/>
              </a:rPr>
              <a:t>Thank you for the hope and meaning that many people find in their beliefs about the future. Help us to think deeply about what it means to live with purpose, to care for others, and to look ahead with hope. In times of uncertainty, guide us to seek understanding, compassion, and peace.</a:t>
            </a:r>
            <a:endParaRPr lang="en-GB" sz="2400"/>
          </a:p>
        </p:txBody>
      </p:sp>
    </p:spTree>
    <p:extLst>
      <p:ext uri="{BB962C8B-B14F-4D97-AF65-F5344CB8AC3E}">
        <p14:creationId xmlns:p14="http://schemas.microsoft.com/office/powerpoint/2010/main" val="1884969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ASCENSION DAY </vt:lpstr>
      <vt:lpstr>Why is it significant to Christians?</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64</cp:revision>
  <dcterms:created xsi:type="dcterms:W3CDTF">2013-07-15T20:26:40Z</dcterms:created>
  <dcterms:modified xsi:type="dcterms:W3CDTF">2026-05-06T14:20:49Z</dcterms:modified>
</cp:coreProperties>
</file>