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252097-775A-0D1D-87AC-3B577B4A75BC}" v="52" dt="2026-05-06T10:09:47.704"/>
    <p1510:client id="{41EE36F5-9630-F709-B38D-48F988B69A9E}" v="20" dt="2026-05-06T08:51:01.681"/>
    <p1510:client id="{A8C6FC1A-CA45-4D90-6B5D-7749B2E23BFD}" v="29" dt="2026-05-06T14:00:03.5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A8C6FC1A-CA45-4D90-6B5D-7749B2E23BFD}"/>
    <pc:docChg chg="modSld">
      <pc:chgData name="Ayodolamu Dada" userId="S::adada@ssso.southwark.sch.uk::ca945be6-2bda-4532-a82e-d342e4768e0e" providerId="AD" clId="Web-{A8C6FC1A-CA45-4D90-6B5D-7749B2E23BFD}" dt="2026-05-06T14:00:03.576" v="36" actId="20577"/>
      <pc:docMkLst>
        <pc:docMk/>
      </pc:docMkLst>
      <pc:sldChg chg="addSp modSp mod setBg setClrOvrMap">
        <pc:chgData name="Ayodolamu Dada" userId="S::adada@ssso.southwark.sch.uk::ca945be6-2bda-4532-a82e-d342e4768e0e" providerId="AD" clId="Web-{A8C6FC1A-CA45-4D90-6B5D-7749B2E23BFD}" dt="2026-05-06T13:54:27.703" v="1"/>
        <pc:sldMkLst>
          <pc:docMk/>
          <pc:sldMk cId="109857222" sldId="256"/>
        </pc:sldMkLst>
        <pc:spChg chg="mod">
          <ac:chgData name="Ayodolamu Dada" userId="S::adada@ssso.southwark.sch.uk::ca945be6-2bda-4532-a82e-d342e4768e0e" providerId="AD" clId="Web-{A8C6FC1A-CA45-4D90-6B5D-7749B2E23BFD}" dt="2026-05-06T13:54:27.703" v="1"/>
          <ac:spMkLst>
            <pc:docMk/>
            <pc:sldMk cId="109857222" sldId="256"/>
            <ac:spMk id="2" creationId="{00000000-0000-0000-0000-000000000000}"/>
          </ac:spMkLst>
        </pc:spChg>
        <pc:spChg chg="mod">
          <ac:chgData name="Ayodolamu Dada" userId="S::adada@ssso.southwark.sch.uk::ca945be6-2bda-4532-a82e-d342e4768e0e" providerId="AD" clId="Web-{A8C6FC1A-CA45-4D90-6B5D-7749B2E23BFD}" dt="2026-05-06T13:54:27.703" v="1"/>
          <ac:spMkLst>
            <pc:docMk/>
            <pc:sldMk cId="109857222" sldId="256"/>
            <ac:spMk id="3" creationId="{00000000-0000-0000-0000-000000000000}"/>
          </ac:spMkLst>
        </pc:spChg>
        <pc:spChg chg="add">
          <ac:chgData name="Ayodolamu Dada" userId="S::adada@ssso.southwark.sch.uk::ca945be6-2bda-4532-a82e-d342e4768e0e" providerId="AD" clId="Web-{A8C6FC1A-CA45-4D90-6B5D-7749B2E23BFD}" dt="2026-05-06T13:54:27.703" v="1"/>
          <ac:spMkLst>
            <pc:docMk/>
            <pc:sldMk cId="109857222" sldId="256"/>
            <ac:spMk id="9" creationId="{71B2258F-86CA-4D4D-8270-BC05FCDEBFB3}"/>
          </ac:spMkLst>
        </pc:spChg>
        <pc:picChg chg="add mod ord">
          <ac:chgData name="Ayodolamu Dada" userId="S::adada@ssso.southwark.sch.uk::ca945be6-2bda-4532-a82e-d342e4768e0e" providerId="AD" clId="Web-{A8C6FC1A-CA45-4D90-6B5D-7749B2E23BFD}" dt="2026-05-06T13:54:27.703" v="1"/>
          <ac:picMkLst>
            <pc:docMk/>
            <pc:sldMk cId="109857222" sldId="256"/>
            <ac:picMk id="4" creationId="{3FAD85B9-01A6-2C8B-EA60-782B3107C7B0}"/>
          </ac:picMkLst>
        </pc:picChg>
      </pc:sldChg>
      <pc:sldChg chg="addSp modSp mod setBg">
        <pc:chgData name="Ayodolamu Dada" userId="S::adada@ssso.southwark.sch.uk::ca945be6-2bda-4532-a82e-d342e4768e0e" providerId="AD" clId="Web-{A8C6FC1A-CA45-4D90-6B5D-7749B2E23BFD}" dt="2026-05-06T13:55:51.267" v="2"/>
        <pc:sldMkLst>
          <pc:docMk/>
          <pc:sldMk cId="2178579139" sldId="257"/>
        </pc:sldMkLst>
        <pc:spChg chg="mod">
          <ac:chgData name="Ayodolamu Dada" userId="S::adada@ssso.southwark.sch.uk::ca945be6-2bda-4532-a82e-d342e4768e0e" providerId="AD" clId="Web-{A8C6FC1A-CA45-4D90-6B5D-7749B2E23BFD}" dt="2026-05-06T13:55:51.267" v="2"/>
          <ac:spMkLst>
            <pc:docMk/>
            <pc:sldMk cId="2178579139" sldId="257"/>
            <ac:spMk id="2" creationId="{35D8938A-8B83-A276-B102-139DC034EC15}"/>
          </ac:spMkLst>
        </pc:spChg>
        <pc:spChg chg="mod">
          <ac:chgData name="Ayodolamu Dada" userId="S::adada@ssso.southwark.sch.uk::ca945be6-2bda-4532-a82e-d342e4768e0e" providerId="AD" clId="Web-{A8C6FC1A-CA45-4D90-6B5D-7749B2E23BFD}" dt="2026-05-06T13:55:51.267" v="2"/>
          <ac:spMkLst>
            <pc:docMk/>
            <pc:sldMk cId="2178579139" sldId="257"/>
            <ac:spMk id="3" creationId="{6ABD2440-E464-8547-AF54-7582C760159B}"/>
          </ac:spMkLst>
        </pc:spChg>
        <pc:spChg chg="add">
          <ac:chgData name="Ayodolamu Dada" userId="S::adada@ssso.southwark.sch.uk::ca945be6-2bda-4532-a82e-d342e4768e0e" providerId="AD" clId="Web-{A8C6FC1A-CA45-4D90-6B5D-7749B2E23BFD}" dt="2026-05-06T13:55:51.267" v="2"/>
          <ac:spMkLst>
            <pc:docMk/>
            <pc:sldMk cId="2178579139" sldId="257"/>
            <ac:spMk id="8" creationId="{E92FEB64-6EEA-4759-B4A4-BD2C1E660BA8}"/>
          </ac:spMkLst>
        </pc:spChg>
        <pc:spChg chg="add">
          <ac:chgData name="Ayodolamu Dada" userId="S::adada@ssso.southwark.sch.uk::ca945be6-2bda-4532-a82e-d342e4768e0e" providerId="AD" clId="Web-{A8C6FC1A-CA45-4D90-6B5D-7749B2E23BFD}" dt="2026-05-06T13:55:51.267" v="2"/>
          <ac:spMkLst>
            <pc:docMk/>
            <pc:sldMk cId="2178579139" sldId="257"/>
            <ac:spMk id="10" creationId="{B10BB131-AC8E-4A8E-A5D1-36260F720C3B}"/>
          </ac:spMkLst>
        </pc:spChg>
        <pc:spChg chg="add">
          <ac:chgData name="Ayodolamu Dada" userId="S::adada@ssso.southwark.sch.uk::ca945be6-2bda-4532-a82e-d342e4768e0e" providerId="AD" clId="Web-{A8C6FC1A-CA45-4D90-6B5D-7749B2E23BFD}" dt="2026-05-06T13:55:51.267" v="2"/>
          <ac:spMkLst>
            <pc:docMk/>
            <pc:sldMk cId="2178579139" sldId="257"/>
            <ac:spMk id="12" creationId="{14847E93-7DC1-4D4B-8829-B19AA7137C50}"/>
          </ac:spMkLst>
        </pc:spChg>
        <pc:spChg chg="add">
          <ac:chgData name="Ayodolamu Dada" userId="S::adada@ssso.southwark.sch.uk::ca945be6-2bda-4532-a82e-d342e4768e0e" providerId="AD" clId="Web-{A8C6FC1A-CA45-4D90-6B5D-7749B2E23BFD}" dt="2026-05-06T13:55:51.267" v="2"/>
          <ac:spMkLst>
            <pc:docMk/>
            <pc:sldMk cId="2178579139" sldId="257"/>
            <ac:spMk id="14" creationId="{5566D6E1-03A1-4D73-A4E0-35D74D568A04}"/>
          </ac:spMkLst>
        </pc:spChg>
        <pc:spChg chg="add">
          <ac:chgData name="Ayodolamu Dada" userId="S::adada@ssso.southwark.sch.uk::ca945be6-2bda-4532-a82e-d342e4768e0e" providerId="AD" clId="Web-{A8C6FC1A-CA45-4D90-6B5D-7749B2E23BFD}" dt="2026-05-06T13:55:51.267" v="2"/>
          <ac:spMkLst>
            <pc:docMk/>
            <pc:sldMk cId="2178579139" sldId="257"/>
            <ac:spMk id="16" creationId="{9F835A99-04AC-494A-A572-AFE8413CC938}"/>
          </ac:spMkLst>
        </pc:spChg>
        <pc:spChg chg="add">
          <ac:chgData name="Ayodolamu Dada" userId="S::adada@ssso.southwark.sch.uk::ca945be6-2bda-4532-a82e-d342e4768e0e" providerId="AD" clId="Web-{A8C6FC1A-CA45-4D90-6B5D-7749B2E23BFD}" dt="2026-05-06T13:55:51.267" v="2"/>
          <ac:spMkLst>
            <pc:docMk/>
            <pc:sldMk cId="2178579139" sldId="257"/>
            <ac:spMk id="18" creationId="{7B786209-1B0B-4CA9-9BDD-F7327066A84D}"/>
          </ac:spMkLst>
        </pc:spChg>
        <pc:spChg chg="add">
          <ac:chgData name="Ayodolamu Dada" userId="S::adada@ssso.southwark.sch.uk::ca945be6-2bda-4532-a82e-d342e4768e0e" providerId="AD" clId="Web-{A8C6FC1A-CA45-4D90-6B5D-7749B2E23BFD}" dt="2026-05-06T13:55:51.267" v="2"/>
          <ac:spMkLst>
            <pc:docMk/>
            <pc:sldMk cId="2178579139" sldId="257"/>
            <ac:spMk id="20" creationId="{2D2964BB-484D-45AE-AD66-D407D0629652}"/>
          </ac:spMkLst>
        </pc:spChg>
        <pc:spChg chg="add">
          <ac:chgData name="Ayodolamu Dada" userId="S::adada@ssso.southwark.sch.uk::ca945be6-2bda-4532-a82e-d342e4768e0e" providerId="AD" clId="Web-{A8C6FC1A-CA45-4D90-6B5D-7749B2E23BFD}" dt="2026-05-06T13:55:51.267" v="2"/>
          <ac:spMkLst>
            <pc:docMk/>
            <pc:sldMk cId="2178579139" sldId="257"/>
            <ac:spMk id="22" creationId="{6691AC69-A76E-4DAB-B565-468B6B87ACF3}"/>
          </ac:spMkLst>
        </pc:spChg>
      </pc:sldChg>
      <pc:sldChg chg="addSp delSp modSp mod setBg">
        <pc:chgData name="Ayodolamu Dada" userId="S::adada@ssso.southwark.sch.uk::ca945be6-2bda-4532-a82e-d342e4768e0e" providerId="AD" clId="Web-{A8C6FC1A-CA45-4D90-6B5D-7749B2E23BFD}" dt="2026-05-06T13:58:07.790" v="13" actId="20577"/>
        <pc:sldMkLst>
          <pc:docMk/>
          <pc:sldMk cId="2662706692" sldId="258"/>
        </pc:sldMkLst>
        <pc:spChg chg="mod">
          <ac:chgData name="Ayodolamu Dada" userId="S::adada@ssso.southwark.sch.uk::ca945be6-2bda-4532-a82e-d342e4768e0e" providerId="AD" clId="Web-{A8C6FC1A-CA45-4D90-6B5D-7749B2E23BFD}" dt="2026-05-06T13:57:59.850" v="12"/>
          <ac:spMkLst>
            <pc:docMk/>
            <pc:sldMk cId="2662706692" sldId="258"/>
            <ac:spMk id="2" creationId="{01803E7E-80F1-C0AF-4FEE-8170E62D27D4}"/>
          </ac:spMkLst>
        </pc:spChg>
        <pc:spChg chg="mod">
          <ac:chgData name="Ayodolamu Dada" userId="S::adada@ssso.southwark.sch.uk::ca945be6-2bda-4532-a82e-d342e4768e0e" providerId="AD" clId="Web-{A8C6FC1A-CA45-4D90-6B5D-7749B2E23BFD}" dt="2026-05-06T13:58:07.790" v="13" actId="20577"/>
          <ac:spMkLst>
            <pc:docMk/>
            <pc:sldMk cId="2662706692" sldId="258"/>
            <ac:spMk id="3" creationId="{69D09320-2FA1-8752-49EB-CCA8AA9B8DFD}"/>
          </ac:spMkLst>
        </pc:spChg>
        <pc:spChg chg="add del mod">
          <ac:chgData name="Ayodolamu Dada" userId="S::adada@ssso.southwark.sch.uk::ca945be6-2bda-4532-a82e-d342e4768e0e" providerId="AD" clId="Web-{A8C6FC1A-CA45-4D90-6B5D-7749B2E23BFD}" dt="2026-05-06T13:57:53.553" v="11"/>
          <ac:spMkLst>
            <pc:docMk/>
            <pc:sldMk cId="2662706692" sldId="258"/>
            <ac:spMk id="5" creationId="{2CC49AA7-DF29-F39A-8B19-54EDAC086903}"/>
          </ac:spMkLst>
        </pc:spChg>
        <pc:spChg chg="add">
          <ac:chgData name="Ayodolamu Dada" userId="S::adada@ssso.southwark.sch.uk::ca945be6-2bda-4532-a82e-d342e4768e0e" providerId="AD" clId="Web-{A8C6FC1A-CA45-4D90-6B5D-7749B2E23BFD}" dt="2026-05-06T13:57:59.850" v="12"/>
          <ac:spMkLst>
            <pc:docMk/>
            <pc:sldMk cId="2662706692" sldId="258"/>
            <ac:spMk id="9" creationId="{45D37F4E-DDB4-456B-97E0-9937730A039F}"/>
          </ac:spMkLst>
        </pc:spChg>
        <pc:spChg chg="add">
          <ac:chgData name="Ayodolamu Dada" userId="S::adada@ssso.southwark.sch.uk::ca945be6-2bda-4532-a82e-d342e4768e0e" providerId="AD" clId="Web-{A8C6FC1A-CA45-4D90-6B5D-7749B2E23BFD}" dt="2026-05-06T13:57:59.850" v="12"/>
          <ac:spMkLst>
            <pc:docMk/>
            <pc:sldMk cId="2662706692" sldId="258"/>
            <ac:spMk id="11" creationId="{B2DD41CD-8F47-4F56-AD12-4E2FF7696987}"/>
          </ac:spMkLst>
        </pc:spChg>
        <pc:picChg chg="add mod">
          <ac:chgData name="Ayodolamu Dada" userId="S::adada@ssso.southwark.sch.uk::ca945be6-2bda-4532-a82e-d342e4768e0e" providerId="AD" clId="Web-{A8C6FC1A-CA45-4D90-6B5D-7749B2E23BFD}" dt="2026-05-06T13:57:59.850" v="12"/>
          <ac:picMkLst>
            <pc:docMk/>
            <pc:sldMk cId="2662706692" sldId="258"/>
            <ac:picMk id="4" creationId="{220086A5-CD21-4E35-1CDB-7D0240A85D6F}"/>
          </ac:picMkLst>
        </pc:picChg>
      </pc:sldChg>
      <pc:sldChg chg="addSp delSp">
        <pc:chgData name="Ayodolamu Dada" userId="S::adada@ssso.southwark.sch.uk::ca945be6-2bda-4532-a82e-d342e4768e0e" providerId="AD" clId="Web-{A8C6FC1A-CA45-4D90-6B5D-7749B2E23BFD}" dt="2026-05-06T13:58:15.820" v="14"/>
        <pc:sldMkLst>
          <pc:docMk/>
          <pc:sldMk cId="1204424963" sldId="259"/>
        </pc:sldMkLst>
        <pc:spChg chg="del">
          <ac:chgData name="Ayodolamu Dada" userId="S::adada@ssso.southwark.sch.uk::ca945be6-2bda-4532-a82e-d342e4768e0e" providerId="AD" clId="Web-{A8C6FC1A-CA45-4D90-6B5D-7749B2E23BFD}" dt="2026-05-06T13:58:15.820" v="14"/>
          <ac:spMkLst>
            <pc:docMk/>
            <pc:sldMk cId="1204424963" sldId="259"/>
            <ac:spMk id="3" creationId="{2EE3CF09-6711-036B-FCEB-DDB422D5C857}"/>
          </ac:spMkLst>
        </pc:spChg>
        <pc:graphicFrameChg chg="add">
          <ac:chgData name="Ayodolamu Dada" userId="S::adada@ssso.southwark.sch.uk::ca945be6-2bda-4532-a82e-d342e4768e0e" providerId="AD" clId="Web-{A8C6FC1A-CA45-4D90-6B5D-7749B2E23BFD}" dt="2026-05-06T13:58:15.820" v="14"/>
          <ac:graphicFrameMkLst>
            <pc:docMk/>
            <pc:sldMk cId="1204424963" sldId="259"/>
            <ac:graphicFrameMk id="5" creationId="{A47CBA2C-72DF-2DB6-080A-8E6174F885F0}"/>
          </ac:graphicFrameMkLst>
        </pc:graphicFrameChg>
      </pc:sldChg>
      <pc:sldChg chg="addSp delSp modSp mod setBg">
        <pc:chgData name="Ayodolamu Dada" userId="S::adada@ssso.southwark.sch.uk::ca945be6-2bda-4532-a82e-d342e4768e0e" providerId="AD" clId="Web-{A8C6FC1A-CA45-4D90-6B5D-7749B2E23BFD}" dt="2026-05-06T13:59:06.510" v="23" actId="20577"/>
        <pc:sldMkLst>
          <pc:docMk/>
          <pc:sldMk cId="1541294430" sldId="260"/>
        </pc:sldMkLst>
        <pc:spChg chg="mod">
          <ac:chgData name="Ayodolamu Dada" userId="S::adada@ssso.southwark.sch.uk::ca945be6-2bda-4532-a82e-d342e4768e0e" providerId="AD" clId="Web-{A8C6FC1A-CA45-4D90-6B5D-7749B2E23BFD}" dt="2026-05-06T13:58:59.635" v="20"/>
          <ac:spMkLst>
            <pc:docMk/>
            <pc:sldMk cId="1541294430" sldId="260"/>
            <ac:spMk id="2" creationId="{ED036824-1988-9302-4006-C0B5D132E7B0}"/>
          </ac:spMkLst>
        </pc:spChg>
        <pc:spChg chg="mod ord">
          <ac:chgData name="Ayodolamu Dada" userId="S::adada@ssso.southwark.sch.uk::ca945be6-2bda-4532-a82e-d342e4768e0e" providerId="AD" clId="Web-{A8C6FC1A-CA45-4D90-6B5D-7749B2E23BFD}" dt="2026-05-06T13:59:06.510" v="23" actId="20577"/>
          <ac:spMkLst>
            <pc:docMk/>
            <pc:sldMk cId="1541294430" sldId="260"/>
            <ac:spMk id="3" creationId="{3E0D2324-826D-24AC-A6FF-B5ACA2481645}"/>
          </ac:spMkLst>
        </pc:spChg>
        <pc:spChg chg="add del">
          <ac:chgData name="Ayodolamu Dada" userId="S::adada@ssso.southwark.sch.uk::ca945be6-2bda-4532-a82e-d342e4768e0e" providerId="AD" clId="Web-{A8C6FC1A-CA45-4D90-6B5D-7749B2E23BFD}" dt="2026-05-06T13:58:59.635" v="19"/>
          <ac:spMkLst>
            <pc:docMk/>
            <pc:sldMk cId="1541294430" sldId="260"/>
            <ac:spMk id="9" creationId="{058A14AF-9FB5-4CC7-BA35-E8E85D3EDF0E}"/>
          </ac:spMkLst>
        </pc:spChg>
        <pc:spChg chg="add del">
          <ac:chgData name="Ayodolamu Dada" userId="S::adada@ssso.southwark.sch.uk::ca945be6-2bda-4532-a82e-d342e4768e0e" providerId="AD" clId="Web-{A8C6FC1A-CA45-4D90-6B5D-7749B2E23BFD}" dt="2026-05-06T13:58:59.635" v="19"/>
          <ac:spMkLst>
            <pc:docMk/>
            <pc:sldMk cId="1541294430" sldId="260"/>
            <ac:spMk id="11" creationId="{3A9A4357-BD1D-4622-A4FE-766E6AB8DE84}"/>
          </ac:spMkLst>
        </pc:spChg>
        <pc:spChg chg="add del">
          <ac:chgData name="Ayodolamu Dada" userId="S::adada@ssso.southwark.sch.uk::ca945be6-2bda-4532-a82e-d342e4768e0e" providerId="AD" clId="Web-{A8C6FC1A-CA45-4D90-6B5D-7749B2E23BFD}" dt="2026-05-06T13:58:59.635" v="19"/>
          <ac:spMkLst>
            <pc:docMk/>
            <pc:sldMk cId="1541294430" sldId="260"/>
            <ac:spMk id="13" creationId="{E659831F-0D9A-4C63-9EBB-8435B85A440F}"/>
          </ac:spMkLst>
        </pc:spChg>
        <pc:spChg chg="add del">
          <ac:chgData name="Ayodolamu Dada" userId="S::adada@ssso.southwark.sch.uk::ca945be6-2bda-4532-a82e-d342e4768e0e" providerId="AD" clId="Web-{A8C6FC1A-CA45-4D90-6B5D-7749B2E23BFD}" dt="2026-05-06T13:58:59.635" v="19"/>
          <ac:spMkLst>
            <pc:docMk/>
            <pc:sldMk cId="1541294430" sldId="260"/>
            <ac:spMk id="15" creationId="{E6995CE5-F890-4ABA-82A2-26507CE8D2A3}"/>
          </ac:spMkLst>
        </pc:spChg>
        <pc:spChg chg="add">
          <ac:chgData name="Ayodolamu Dada" userId="S::adada@ssso.southwark.sch.uk::ca945be6-2bda-4532-a82e-d342e4768e0e" providerId="AD" clId="Web-{A8C6FC1A-CA45-4D90-6B5D-7749B2E23BFD}" dt="2026-05-06T13:58:59.635" v="20"/>
          <ac:spMkLst>
            <pc:docMk/>
            <pc:sldMk cId="1541294430" sldId="260"/>
            <ac:spMk id="17" creationId="{04812C46-200A-4DEB-A05E-3ED6C68C2387}"/>
          </ac:spMkLst>
        </pc:spChg>
        <pc:spChg chg="add">
          <ac:chgData name="Ayodolamu Dada" userId="S::adada@ssso.southwark.sch.uk::ca945be6-2bda-4532-a82e-d342e4768e0e" providerId="AD" clId="Web-{A8C6FC1A-CA45-4D90-6B5D-7749B2E23BFD}" dt="2026-05-06T13:58:59.635" v="20"/>
          <ac:spMkLst>
            <pc:docMk/>
            <pc:sldMk cId="1541294430" sldId="260"/>
            <ac:spMk id="18" creationId="{D1EA859B-E555-4109-94F3-6700E046E008}"/>
          </ac:spMkLst>
        </pc:spChg>
        <pc:picChg chg="add mod ord">
          <ac:chgData name="Ayodolamu Dada" userId="S::adada@ssso.southwark.sch.uk::ca945be6-2bda-4532-a82e-d342e4768e0e" providerId="AD" clId="Web-{A8C6FC1A-CA45-4D90-6B5D-7749B2E23BFD}" dt="2026-05-06T13:58:59.635" v="20"/>
          <ac:picMkLst>
            <pc:docMk/>
            <pc:sldMk cId="1541294430" sldId="260"/>
            <ac:picMk id="4" creationId="{D2F7F64F-520D-3D01-7760-B782B2F3DE91}"/>
          </ac:picMkLst>
        </pc:picChg>
      </pc:sldChg>
      <pc:sldChg chg="addSp delSp modSp mod setBg">
        <pc:chgData name="Ayodolamu Dada" userId="S::adada@ssso.southwark.sch.uk::ca945be6-2bda-4532-a82e-d342e4768e0e" providerId="AD" clId="Web-{A8C6FC1A-CA45-4D90-6B5D-7749B2E23BFD}" dt="2026-05-06T14:00:03.576" v="36" actId="20577"/>
        <pc:sldMkLst>
          <pc:docMk/>
          <pc:sldMk cId="974275839" sldId="261"/>
        </pc:sldMkLst>
        <pc:spChg chg="mod">
          <ac:chgData name="Ayodolamu Dada" userId="S::adada@ssso.southwark.sch.uk::ca945be6-2bda-4532-a82e-d342e4768e0e" providerId="AD" clId="Web-{A8C6FC1A-CA45-4D90-6B5D-7749B2E23BFD}" dt="2026-05-06T13:59:55.263" v="34"/>
          <ac:spMkLst>
            <pc:docMk/>
            <pc:sldMk cId="974275839" sldId="261"/>
            <ac:spMk id="2" creationId="{04FD184E-BC48-4249-6DEA-298DB76A7C3B}"/>
          </ac:spMkLst>
        </pc:spChg>
        <pc:spChg chg="mod">
          <ac:chgData name="Ayodolamu Dada" userId="S::adada@ssso.southwark.sch.uk::ca945be6-2bda-4532-a82e-d342e4768e0e" providerId="AD" clId="Web-{A8C6FC1A-CA45-4D90-6B5D-7749B2E23BFD}" dt="2026-05-06T14:00:03.576" v="36" actId="20577"/>
          <ac:spMkLst>
            <pc:docMk/>
            <pc:sldMk cId="974275839" sldId="261"/>
            <ac:spMk id="3" creationId="{7D577C71-F947-8F59-4C87-DDFF941F545A}"/>
          </ac:spMkLst>
        </pc:spChg>
        <pc:spChg chg="add del mod">
          <ac:chgData name="Ayodolamu Dada" userId="S::adada@ssso.southwark.sch.uk::ca945be6-2bda-4532-a82e-d342e4768e0e" providerId="AD" clId="Web-{A8C6FC1A-CA45-4D90-6B5D-7749B2E23BFD}" dt="2026-05-06T13:59:29.762" v="29"/>
          <ac:spMkLst>
            <pc:docMk/>
            <pc:sldMk cId="974275839" sldId="261"/>
            <ac:spMk id="5" creationId="{8CF03E28-9052-1BA0-75D3-E60EDDE71D2A}"/>
          </ac:spMkLst>
        </pc:spChg>
        <pc:spChg chg="add del">
          <ac:chgData name="Ayodolamu Dada" userId="S::adada@ssso.southwark.sch.uk::ca945be6-2bda-4532-a82e-d342e4768e0e" providerId="AD" clId="Web-{A8C6FC1A-CA45-4D90-6B5D-7749B2E23BFD}" dt="2026-05-06T13:59:55.263" v="34"/>
          <ac:spMkLst>
            <pc:docMk/>
            <pc:sldMk cId="974275839" sldId="261"/>
            <ac:spMk id="10" creationId="{F13C74B1-5B17-4795-BED0-7140497B445A}"/>
          </ac:spMkLst>
        </pc:spChg>
        <pc:spChg chg="add del">
          <ac:chgData name="Ayodolamu Dada" userId="S::adada@ssso.southwark.sch.uk::ca945be6-2bda-4532-a82e-d342e4768e0e" providerId="AD" clId="Web-{A8C6FC1A-CA45-4D90-6B5D-7749B2E23BFD}" dt="2026-05-06T13:59:55.263" v="34"/>
          <ac:spMkLst>
            <pc:docMk/>
            <pc:sldMk cId="974275839" sldId="261"/>
            <ac:spMk id="12" creationId="{D4974D33-8DC5-464E-8C6D-BE58F0669C17}"/>
          </ac:spMkLst>
        </pc:spChg>
        <pc:spChg chg="add">
          <ac:chgData name="Ayodolamu Dada" userId="S::adada@ssso.southwark.sch.uk::ca945be6-2bda-4532-a82e-d342e4768e0e" providerId="AD" clId="Web-{A8C6FC1A-CA45-4D90-6B5D-7749B2E23BFD}" dt="2026-05-06T13:59:55.263" v="34"/>
          <ac:spMkLst>
            <pc:docMk/>
            <pc:sldMk cId="974275839" sldId="261"/>
            <ac:spMk id="17" creationId="{45D37F4E-DDB4-456B-97E0-9937730A039F}"/>
          </ac:spMkLst>
        </pc:spChg>
        <pc:spChg chg="add">
          <ac:chgData name="Ayodolamu Dada" userId="S::adada@ssso.southwark.sch.uk::ca945be6-2bda-4532-a82e-d342e4768e0e" providerId="AD" clId="Web-{A8C6FC1A-CA45-4D90-6B5D-7749B2E23BFD}" dt="2026-05-06T13:59:55.263" v="34"/>
          <ac:spMkLst>
            <pc:docMk/>
            <pc:sldMk cId="974275839" sldId="261"/>
            <ac:spMk id="19" creationId="{B2DD41CD-8F47-4F56-AD12-4E2FF7696987}"/>
          </ac:spMkLst>
        </pc:spChg>
        <pc:picChg chg="add mod">
          <ac:chgData name="Ayodolamu Dada" userId="S::adada@ssso.southwark.sch.uk::ca945be6-2bda-4532-a82e-d342e4768e0e" providerId="AD" clId="Web-{A8C6FC1A-CA45-4D90-6B5D-7749B2E23BFD}" dt="2026-05-06T13:59:55.263" v="34"/>
          <ac:picMkLst>
            <pc:docMk/>
            <pc:sldMk cId="974275839" sldId="261"/>
            <ac:picMk id="4" creationId="{63CF0B66-A637-91D6-DFDD-594D44272394}"/>
          </ac:picMkLst>
        </pc:picChg>
      </pc:sldChg>
    </pc:docChg>
  </pc:docChgLst>
  <pc:docChgLst>
    <pc:chgData name="Ayodolamu Dada" userId="S::adada@ssso.southwark.sch.uk::ca945be6-2bda-4532-a82e-d342e4768e0e" providerId="AD" clId="Web-{3E252097-775A-0D1D-87AC-3B577B4A75BC}"/>
    <pc:docChg chg="addSld modSld">
      <pc:chgData name="Ayodolamu Dada" userId="S::adada@ssso.southwark.sch.uk::ca945be6-2bda-4532-a82e-d342e4768e0e" providerId="AD" clId="Web-{3E252097-775A-0D1D-87AC-3B577B4A75BC}" dt="2026-05-06T10:09:47.704" v="51" actId="20577"/>
      <pc:docMkLst>
        <pc:docMk/>
      </pc:docMkLst>
      <pc:sldChg chg="modSp">
        <pc:chgData name="Ayodolamu Dada" userId="S::adada@ssso.southwark.sch.uk::ca945be6-2bda-4532-a82e-d342e4768e0e" providerId="AD" clId="Web-{3E252097-775A-0D1D-87AC-3B577B4A75BC}" dt="2026-05-06T09:29:09.609" v="13" actId="20577"/>
        <pc:sldMkLst>
          <pc:docMk/>
          <pc:sldMk cId="2178579139" sldId="257"/>
        </pc:sldMkLst>
        <pc:spChg chg="mod">
          <ac:chgData name="Ayodolamu Dada" userId="S::adada@ssso.southwark.sch.uk::ca945be6-2bda-4532-a82e-d342e4768e0e" providerId="AD" clId="Web-{3E252097-775A-0D1D-87AC-3B577B4A75BC}" dt="2026-05-06T09:29:09.609" v="13" actId="20577"/>
          <ac:spMkLst>
            <pc:docMk/>
            <pc:sldMk cId="2178579139" sldId="257"/>
            <ac:spMk id="3" creationId="{6ABD2440-E464-8547-AF54-7582C760159B}"/>
          </ac:spMkLst>
        </pc:spChg>
      </pc:sldChg>
      <pc:sldChg chg="modSp">
        <pc:chgData name="Ayodolamu Dada" userId="S::adada@ssso.southwark.sch.uk::ca945be6-2bda-4532-a82e-d342e4768e0e" providerId="AD" clId="Web-{3E252097-775A-0D1D-87AC-3B577B4A75BC}" dt="2026-05-06T10:02:47.743" v="15" actId="20577"/>
        <pc:sldMkLst>
          <pc:docMk/>
          <pc:sldMk cId="2662706692" sldId="258"/>
        </pc:sldMkLst>
        <pc:spChg chg="mod">
          <ac:chgData name="Ayodolamu Dada" userId="S::adada@ssso.southwark.sch.uk::ca945be6-2bda-4532-a82e-d342e4768e0e" providerId="AD" clId="Web-{3E252097-775A-0D1D-87AC-3B577B4A75BC}" dt="2026-05-06T09:28:58.062" v="10" actId="20577"/>
          <ac:spMkLst>
            <pc:docMk/>
            <pc:sldMk cId="2662706692" sldId="258"/>
            <ac:spMk id="2" creationId="{01803E7E-80F1-C0AF-4FEE-8170E62D27D4}"/>
          </ac:spMkLst>
        </pc:spChg>
        <pc:spChg chg="mod">
          <ac:chgData name="Ayodolamu Dada" userId="S::adada@ssso.southwark.sch.uk::ca945be6-2bda-4532-a82e-d342e4768e0e" providerId="AD" clId="Web-{3E252097-775A-0D1D-87AC-3B577B4A75BC}" dt="2026-05-06T10:02:47.743" v="15" actId="20577"/>
          <ac:spMkLst>
            <pc:docMk/>
            <pc:sldMk cId="2662706692" sldId="258"/>
            <ac:spMk id="3" creationId="{69D09320-2FA1-8752-49EB-CCA8AA9B8DFD}"/>
          </ac:spMkLst>
        </pc:spChg>
      </pc:sldChg>
      <pc:sldChg chg="modSp">
        <pc:chgData name="Ayodolamu Dada" userId="S::adada@ssso.southwark.sch.uk::ca945be6-2bda-4532-a82e-d342e4768e0e" providerId="AD" clId="Web-{3E252097-775A-0D1D-87AC-3B577B4A75BC}" dt="2026-05-06T10:06:57.362" v="19" actId="20577"/>
        <pc:sldMkLst>
          <pc:docMk/>
          <pc:sldMk cId="1204424963" sldId="259"/>
        </pc:sldMkLst>
        <pc:spChg chg="mod">
          <ac:chgData name="Ayodolamu Dada" userId="S::adada@ssso.southwark.sch.uk::ca945be6-2bda-4532-a82e-d342e4768e0e" providerId="AD" clId="Web-{3E252097-775A-0D1D-87AC-3B577B4A75BC}" dt="2026-05-06T10:06:57.362" v="19" actId="20577"/>
          <ac:spMkLst>
            <pc:docMk/>
            <pc:sldMk cId="1204424963" sldId="259"/>
            <ac:spMk id="2" creationId="{65382AD9-7D7A-C92E-29A8-95C3211777FC}"/>
          </ac:spMkLst>
        </pc:spChg>
        <pc:spChg chg="mod">
          <ac:chgData name="Ayodolamu Dada" userId="S::adada@ssso.southwark.sch.uk::ca945be6-2bda-4532-a82e-d342e4768e0e" providerId="AD" clId="Web-{3E252097-775A-0D1D-87AC-3B577B4A75BC}" dt="2026-05-06T10:06:51.908" v="16" actId="20577"/>
          <ac:spMkLst>
            <pc:docMk/>
            <pc:sldMk cId="1204424963" sldId="259"/>
            <ac:spMk id="3" creationId="{2EE3CF09-6711-036B-FCEB-DDB422D5C857}"/>
          </ac:spMkLst>
        </pc:spChg>
      </pc:sldChg>
      <pc:sldChg chg="modSp">
        <pc:chgData name="Ayodolamu Dada" userId="S::adada@ssso.southwark.sch.uk::ca945be6-2bda-4532-a82e-d342e4768e0e" providerId="AD" clId="Web-{3E252097-775A-0D1D-87AC-3B577B4A75BC}" dt="2026-05-06T10:09:47.704" v="51" actId="20577"/>
        <pc:sldMkLst>
          <pc:docMk/>
          <pc:sldMk cId="1541294430" sldId="260"/>
        </pc:sldMkLst>
        <pc:spChg chg="mod">
          <ac:chgData name="Ayodolamu Dada" userId="S::adada@ssso.southwark.sch.uk::ca945be6-2bda-4532-a82e-d342e4768e0e" providerId="AD" clId="Web-{3E252097-775A-0D1D-87AC-3B577B4A75BC}" dt="2026-05-06T10:07:01.659" v="24" actId="20577"/>
          <ac:spMkLst>
            <pc:docMk/>
            <pc:sldMk cId="1541294430" sldId="260"/>
            <ac:spMk id="2" creationId="{ED036824-1988-9302-4006-C0B5D132E7B0}"/>
          </ac:spMkLst>
        </pc:spChg>
        <pc:spChg chg="mod">
          <ac:chgData name="Ayodolamu Dada" userId="S::adada@ssso.southwark.sch.uk::ca945be6-2bda-4532-a82e-d342e4768e0e" providerId="AD" clId="Web-{3E252097-775A-0D1D-87AC-3B577B4A75BC}" dt="2026-05-06T10:09:47.704" v="51" actId="20577"/>
          <ac:spMkLst>
            <pc:docMk/>
            <pc:sldMk cId="1541294430" sldId="260"/>
            <ac:spMk id="3" creationId="{3E0D2324-826D-24AC-A6FF-B5ACA2481645}"/>
          </ac:spMkLst>
        </pc:spChg>
      </pc:sldChg>
      <pc:sldChg chg="modSp new">
        <pc:chgData name="Ayodolamu Dada" userId="S::adada@ssso.southwark.sch.uk::ca945be6-2bda-4532-a82e-d342e4768e0e" providerId="AD" clId="Web-{3E252097-775A-0D1D-87AC-3B577B4A75BC}" dt="2026-05-06T10:09:07.764" v="45" actId="20577"/>
        <pc:sldMkLst>
          <pc:docMk/>
          <pc:sldMk cId="974275839" sldId="261"/>
        </pc:sldMkLst>
        <pc:spChg chg="mod">
          <ac:chgData name="Ayodolamu Dada" userId="S::adada@ssso.southwark.sch.uk::ca945be6-2bda-4532-a82e-d342e4768e0e" providerId="AD" clId="Web-{3E252097-775A-0D1D-87AC-3B577B4A75BC}" dt="2026-05-06T10:07:14.739" v="28" actId="20577"/>
          <ac:spMkLst>
            <pc:docMk/>
            <pc:sldMk cId="974275839" sldId="261"/>
            <ac:spMk id="2" creationId="{04FD184E-BC48-4249-6DEA-298DB76A7C3B}"/>
          </ac:spMkLst>
        </pc:spChg>
        <pc:spChg chg="mod">
          <ac:chgData name="Ayodolamu Dada" userId="S::adada@ssso.southwark.sch.uk::ca945be6-2bda-4532-a82e-d342e4768e0e" providerId="AD" clId="Web-{3E252097-775A-0D1D-87AC-3B577B4A75BC}" dt="2026-05-06T10:09:07.764" v="45" actId="20577"/>
          <ac:spMkLst>
            <pc:docMk/>
            <pc:sldMk cId="974275839" sldId="261"/>
            <ac:spMk id="3" creationId="{7D577C71-F947-8F59-4C87-DDFF941F545A}"/>
          </ac:spMkLst>
        </pc:spChg>
      </pc:sldChg>
    </pc:docChg>
  </pc:docChgLst>
  <pc:docChgLst>
    <pc:chgData name="Ayodolamu Dada" userId="S::adada@ssso.southwark.sch.uk::ca945be6-2bda-4532-a82e-d342e4768e0e" providerId="AD" clId="Web-{41EE36F5-9630-F709-B38D-48F988B69A9E}"/>
    <pc:docChg chg="addSld modSld">
      <pc:chgData name="Ayodolamu Dada" userId="S::adada@ssso.southwark.sch.uk::ca945be6-2bda-4532-a82e-d342e4768e0e" providerId="AD" clId="Web-{41EE36F5-9630-F709-B38D-48F988B69A9E}" dt="2026-05-06T08:51:01.681" v="21" actId="20577"/>
      <pc:docMkLst>
        <pc:docMk/>
      </pc:docMkLst>
      <pc:sldChg chg="modSp">
        <pc:chgData name="Ayodolamu Dada" userId="S::adada@ssso.southwark.sch.uk::ca945be6-2bda-4532-a82e-d342e4768e0e" providerId="AD" clId="Web-{41EE36F5-9630-F709-B38D-48F988B69A9E}" dt="2026-05-06T08:25:59.900" v="17" actId="14100"/>
        <pc:sldMkLst>
          <pc:docMk/>
          <pc:sldMk cId="109857222" sldId="256"/>
        </pc:sldMkLst>
        <pc:spChg chg="mod">
          <ac:chgData name="Ayodolamu Dada" userId="S::adada@ssso.southwark.sch.uk::ca945be6-2bda-4532-a82e-d342e4768e0e" providerId="AD" clId="Web-{41EE36F5-9630-F709-B38D-48F988B69A9E}" dt="2026-05-06T08:25:16.336" v="1" actId="20577"/>
          <ac:spMkLst>
            <pc:docMk/>
            <pc:sldMk cId="109857222" sldId="256"/>
            <ac:spMk id="2" creationId="{00000000-0000-0000-0000-000000000000}"/>
          </ac:spMkLst>
        </pc:spChg>
        <pc:spChg chg="mod">
          <ac:chgData name="Ayodolamu Dada" userId="S::adada@ssso.southwark.sch.uk::ca945be6-2bda-4532-a82e-d342e4768e0e" providerId="AD" clId="Web-{41EE36F5-9630-F709-B38D-48F988B69A9E}" dt="2026-05-06T08:25:59.900" v="17" actId="14100"/>
          <ac:spMkLst>
            <pc:docMk/>
            <pc:sldMk cId="109857222" sldId="256"/>
            <ac:spMk id="3" creationId="{00000000-0000-0000-0000-000000000000}"/>
          </ac:spMkLst>
        </pc:spChg>
      </pc:sldChg>
      <pc:sldChg chg="modSp new">
        <pc:chgData name="Ayodolamu Dada" userId="S::adada@ssso.southwark.sch.uk::ca945be6-2bda-4532-a82e-d342e4768e0e" providerId="AD" clId="Web-{41EE36F5-9630-F709-B38D-48F988B69A9E}" dt="2026-05-06T08:51:01.681" v="21" actId="20577"/>
        <pc:sldMkLst>
          <pc:docMk/>
          <pc:sldMk cId="2178579139" sldId="257"/>
        </pc:sldMkLst>
        <pc:spChg chg="mod">
          <ac:chgData name="Ayodolamu Dada" userId="S::adada@ssso.southwark.sch.uk::ca945be6-2bda-4532-a82e-d342e4768e0e" providerId="AD" clId="Web-{41EE36F5-9630-F709-B38D-48F988B69A9E}" dt="2026-05-06T08:33:49.331" v="18" actId="20577"/>
          <ac:spMkLst>
            <pc:docMk/>
            <pc:sldMk cId="2178579139" sldId="257"/>
            <ac:spMk id="2" creationId="{35D8938A-8B83-A276-B102-139DC034EC15}"/>
          </ac:spMkLst>
        </pc:spChg>
        <pc:spChg chg="mod">
          <ac:chgData name="Ayodolamu Dada" userId="S::adada@ssso.southwark.sch.uk::ca945be6-2bda-4532-a82e-d342e4768e0e" providerId="AD" clId="Web-{41EE36F5-9630-F709-B38D-48F988B69A9E}" dt="2026-05-06T08:51:01.681" v="21" actId="20577"/>
          <ac:spMkLst>
            <pc:docMk/>
            <pc:sldMk cId="2178579139" sldId="257"/>
            <ac:spMk id="3" creationId="{6ABD2440-E464-8547-AF54-7582C760159B}"/>
          </ac:spMkLst>
        </pc:spChg>
      </pc:sldChg>
      <pc:sldChg chg="new">
        <pc:chgData name="Ayodolamu Dada" userId="S::adada@ssso.southwark.sch.uk::ca945be6-2bda-4532-a82e-d342e4768e0e" providerId="AD" clId="Web-{41EE36F5-9630-F709-B38D-48F988B69A9E}" dt="2026-05-06T08:25:32.962" v="3"/>
        <pc:sldMkLst>
          <pc:docMk/>
          <pc:sldMk cId="2662706692" sldId="258"/>
        </pc:sldMkLst>
      </pc:sldChg>
      <pc:sldChg chg="new">
        <pc:chgData name="Ayodolamu Dada" userId="S::adada@ssso.southwark.sch.uk::ca945be6-2bda-4532-a82e-d342e4768e0e" providerId="AD" clId="Web-{41EE36F5-9630-F709-B38D-48F988B69A9E}" dt="2026-05-06T08:25:35.446" v="4"/>
        <pc:sldMkLst>
          <pc:docMk/>
          <pc:sldMk cId="1204424963" sldId="259"/>
        </pc:sldMkLst>
      </pc:sldChg>
      <pc:sldChg chg="new">
        <pc:chgData name="Ayodolamu Dada" userId="S::adada@ssso.southwark.sch.uk::ca945be6-2bda-4532-a82e-d342e4768e0e" providerId="AD" clId="Web-{41EE36F5-9630-F709-B38D-48F988B69A9E}" dt="2026-05-06T08:25:38.634" v="5"/>
        <pc:sldMkLst>
          <pc:docMk/>
          <pc:sldMk cId="1541294430" sldId="260"/>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0F3805-D60B-4069-962F-835458D23A0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7470315-ADA2-4BB1-A094-4ADBB81F516B}">
      <dgm:prSet/>
      <dgm:spPr/>
      <dgm:t>
        <a:bodyPr/>
        <a:lstStyle/>
        <a:p>
          <a:pPr>
            <a:lnSpc>
              <a:spcPct val="100000"/>
            </a:lnSpc>
          </a:pPr>
          <a:r>
            <a:rPr lang="en-GB"/>
            <a:t>What does the idea of Jesus speaking on behalf of others mean to you? </a:t>
          </a:r>
          <a:endParaRPr lang="en-US"/>
        </a:p>
      </dgm:t>
    </dgm:pt>
    <dgm:pt modelId="{BD7CCCEB-E5B7-4F14-8F7E-AE7EC0091429}" type="parTrans" cxnId="{23709E56-84F4-45FE-A912-AB85EC030283}">
      <dgm:prSet/>
      <dgm:spPr/>
      <dgm:t>
        <a:bodyPr/>
        <a:lstStyle/>
        <a:p>
          <a:endParaRPr lang="en-US"/>
        </a:p>
      </dgm:t>
    </dgm:pt>
    <dgm:pt modelId="{40E0B1F3-8E03-4C26-B319-AAB422ED8832}" type="sibTrans" cxnId="{23709E56-84F4-45FE-A912-AB85EC030283}">
      <dgm:prSet/>
      <dgm:spPr/>
      <dgm:t>
        <a:bodyPr/>
        <a:lstStyle/>
        <a:p>
          <a:endParaRPr lang="en-US"/>
        </a:p>
      </dgm:t>
    </dgm:pt>
    <dgm:pt modelId="{727B4582-BBD9-47B7-B83C-4A082CD773F2}">
      <dgm:prSet/>
      <dgm:spPr/>
      <dgm:t>
        <a:bodyPr/>
        <a:lstStyle/>
        <a:p>
          <a:pPr>
            <a:lnSpc>
              <a:spcPct val="100000"/>
            </a:lnSpc>
          </a:pPr>
          <a:r>
            <a:rPr lang="en-GB"/>
            <a:t>Why might people find comfort in believing they are not alone or forgotten? </a:t>
          </a:r>
          <a:endParaRPr lang="en-US"/>
        </a:p>
      </dgm:t>
    </dgm:pt>
    <dgm:pt modelId="{B5DD2853-8B62-4035-AE7D-87442D8D13C4}" type="parTrans" cxnId="{9585B106-7900-48DA-8482-40DBC928F9AA}">
      <dgm:prSet/>
      <dgm:spPr/>
      <dgm:t>
        <a:bodyPr/>
        <a:lstStyle/>
        <a:p>
          <a:endParaRPr lang="en-US"/>
        </a:p>
      </dgm:t>
    </dgm:pt>
    <dgm:pt modelId="{C2C2E749-6B15-4FC2-852D-81248BE06E78}" type="sibTrans" cxnId="{9585B106-7900-48DA-8482-40DBC928F9AA}">
      <dgm:prSet/>
      <dgm:spPr/>
      <dgm:t>
        <a:bodyPr/>
        <a:lstStyle/>
        <a:p>
          <a:endParaRPr lang="en-US"/>
        </a:p>
      </dgm:t>
    </dgm:pt>
    <dgm:pt modelId="{C875E227-6E0D-4F89-86A7-26B93B344219}">
      <dgm:prSet/>
      <dgm:spPr/>
      <dgm:t>
        <a:bodyPr/>
        <a:lstStyle/>
        <a:p>
          <a:pPr>
            <a:lnSpc>
              <a:spcPct val="100000"/>
            </a:lnSpc>
          </a:pPr>
          <a:r>
            <a:rPr lang="en-GB"/>
            <a:t>How does the idea of hope for the future influence how people live today? </a:t>
          </a:r>
          <a:endParaRPr lang="en-US"/>
        </a:p>
      </dgm:t>
    </dgm:pt>
    <dgm:pt modelId="{D156E79E-7C93-43E7-9C7E-3D0FB15201C9}" type="parTrans" cxnId="{ED70B7BE-DA2E-4231-82D7-CE79DAC5706E}">
      <dgm:prSet/>
      <dgm:spPr/>
      <dgm:t>
        <a:bodyPr/>
        <a:lstStyle/>
        <a:p>
          <a:endParaRPr lang="en-US"/>
        </a:p>
      </dgm:t>
    </dgm:pt>
    <dgm:pt modelId="{AE3BB52F-ADE9-41AC-B64D-CC7892E5E740}" type="sibTrans" cxnId="{ED70B7BE-DA2E-4231-82D7-CE79DAC5706E}">
      <dgm:prSet/>
      <dgm:spPr/>
      <dgm:t>
        <a:bodyPr/>
        <a:lstStyle/>
        <a:p>
          <a:endParaRPr lang="en-US"/>
        </a:p>
      </dgm:t>
    </dgm:pt>
    <dgm:pt modelId="{AF9D71CC-5F17-4FC7-8851-54F7205F0C5D}">
      <dgm:prSet/>
      <dgm:spPr/>
      <dgm:t>
        <a:bodyPr/>
        <a:lstStyle/>
        <a:p>
          <a:pPr>
            <a:lnSpc>
              <a:spcPct val="100000"/>
            </a:lnSpc>
          </a:pPr>
          <a:r>
            <a:rPr lang="en-GB"/>
            <a:t>What do you think “eternal life” or being in God’s presence might mean? </a:t>
          </a:r>
          <a:endParaRPr lang="en-US"/>
        </a:p>
      </dgm:t>
    </dgm:pt>
    <dgm:pt modelId="{9D758530-1BA4-4C7E-A217-BC9C85A3B647}" type="parTrans" cxnId="{01F0362C-18DF-4B82-8F38-52C5DAD1C281}">
      <dgm:prSet/>
      <dgm:spPr/>
      <dgm:t>
        <a:bodyPr/>
        <a:lstStyle/>
        <a:p>
          <a:endParaRPr lang="en-US"/>
        </a:p>
      </dgm:t>
    </dgm:pt>
    <dgm:pt modelId="{BCA14633-C511-4C95-9E6C-BC3EE1A9089D}" type="sibTrans" cxnId="{01F0362C-18DF-4B82-8F38-52C5DAD1C281}">
      <dgm:prSet/>
      <dgm:spPr/>
      <dgm:t>
        <a:bodyPr/>
        <a:lstStyle/>
        <a:p>
          <a:endParaRPr lang="en-US"/>
        </a:p>
      </dgm:t>
    </dgm:pt>
    <dgm:pt modelId="{DB181DD4-9E86-4C4F-B76D-D6951F2B8E78}">
      <dgm:prSet/>
      <dgm:spPr/>
      <dgm:t>
        <a:bodyPr/>
        <a:lstStyle/>
        <a:p>
          <a:pPr>
            <a:lnSpc>
              <a:spcPct val="100000"/>
            </a:lnSpc>
          </a:pPr>
          <a:r>
            <a:rPr lang="en-GB"/>
            <a:t>How can this belief encourage people during difficult times?</a:t>
          </a:r>
          <a:endParaRPr lang="en-US"/>
        </a:p>
      </dgm:t>
    </dgm:pt>
    <dgm:pt modelId="{5DF3F1B3-3C44-4E6C-9545-BB71D10EF2A3}" type="parTrans" cxnId="{99D7E08E-288D-49DC-9B72-144D461DA50A}">
      <dgm:prSet/>
      <dgm:spPr/>
      <dgm:t>
        <a:bodyPr/>
        <a:lstStyle/>
        <a:p>
          <a:endParaRPr lang="en-US"/>
        </a:p>
      </dgm:t>
    </dgm:pt>
    <dgm:pt modelId="{FF31755D-77D5-400B-8FF3-086005EDABBF}" type="sibTrans" cxnId="{99D7E08E-288D-49DC-9B72-144D461DA50A}">
      <dgm:prSet/>
      <dgm:spPr/>
      <dgm:t>
        <a:bodyPr/>
        <a:lstStyle/>
        <a:p>
          <a:endParaRPr lang="en-US"/>
        </a:p>
      </dgm:t>
    </dgm:pt>
    <dgm:pt modelId="{AD2C4544-DFBD-4DAE-B502-FC1C2A74F871}" type="pres">
      <dgm:prSet presAssocID="{610F3805-D60B-4069-962F-835458D23A03}" presName="root" presStyleCnt="0">
        <dgm:presLayoutVars>
          <dgm:dir/>
          <dgm:resizeHandles val="exact"/>
        </dgm:presLayoutVars>
      </dgm:prSet>
      <dgm:spPr/>
    </dgm:pt>
    <dgm:pt modelId="{C1CA8C53-488F-48E3-B14A-155A109A275F}" type="pres">
      <dgm:prSet presAssocID="{17470315-ADA2-4BB1-A094-4ADBB81F516B}" presName="compNode" presStyleCnt="0"/>
      <dgm:spPr/>
    </dgm:pt>
    <dgm:pt modelId="{37127D64-4A48-4E2C-A5E6-33AE57890C92}" type="pres">
      <dgm:prSet presAssocID="{17470315-ADA2-4BB1-A094-4ADBB81F516B}" presName="bgRect" presStyleLbl="bgShp" presStyleIdx="0" presStyleCnt="5"/>
      <dgm:spPr/>
    </dgm:pt>
    <dgm:pt modelId="{A3BB5F55-393A-40DC-885F-894965701A45}" type="pres">
      <dgm:prSet presAssocID="{17470315-ADA2-4BB1-A094-4ADBB81F516B}"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Prayer Candle"/>
        </a:ext>
      </dgm:extLst>
    </dgm:pt>
    <dgm:pt modelId="{45E0EF9B-9F1D-4A9C-9F00-0044992E3DEE}" type="pres">
      <dgm:prSet presAssocID="{17470315-ADA2-4BB1-A094-4ADBB81F516B}" presName="spaceRect" presStyleCnt="0"/>
      <dgm:spPr/>
    </dgm:pt>
    <dgm:pt modelId="{179B4C4E-32DB-4785-84C1-85DE8A0A73F6}" type="pres">
      <dgm:prSet presAssocID="{17470315-ADA2-4BB1-A094-4ADBB81F516B}" presName="parTx" presStyleLbl="revTx" presStyleIdx="0" presStyleCnt="5">
        <dgm:presLayoutVars>
          <dgm:chMax val="0"/>
          <dgm:chPref val="0"/>
        </dgm:presLayoutVars>
      </dgm:prSet>
      <dgm:spPr/>
    </dgm:pt>
    <dgm:pt modelId="{8D0387CC-8095-477E-B733-1961E6F8AF03}" type="pres">
      <dgm:prSet presAssocID="{40E0B1F3-8E03-4C26-B319-AAB422ED8832}" presName="sibTrans" presStyleCnt="0"/>
      <dgm:spPr/>
    </dgm:pt>
    <dgm:pt modelId="{AEF2868C-5BE8-4FE8-B290-5BBBD1FD4A3C}" type="pres">
      <dgm:prSet presAssocID="{727B4582-BBD9-47B7-B83C-4A082CD773F2}" presName="compNode" presStyleCnt="0"/>
      <dgm:spPr/>
    </dgm:pt>
    <dgm:pt modelId="{C0737021-C1A8-416E-BECB-080A6E4246D7}" type="pres">
      <dgm:prSet presAssocID="{727B4582-BBD9-47B7-B83C-4A082CD773F2}" presName="bgRect" presStyleLbl="bgShp" presStyleIdx="1" presStyleCnt="5"/>
      <dgm:spPr/>
    </dgm:pt>
    <dgm:pt modelId="{89C5C21F-21FA-4FCE-A7C2-D80348077DA8}" type="pres">
      <dgm:prSet presAssocID="{727B4582-BBD9-47B7-B83C-4A082CD773F2}"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evil Face Outline"/>
        </a:ext>
      </dgm:extLst>
    </dgm:pt>
    <dgm:pt modelId="{9385D06E-36C9-44F6-BC64-CD50858E0D6D}" type="pres">
      <dgm:prSet presAssocID="{727B4582-BBD9-47B7-B83C-4A082CD773F2}" presName="spaceRect" presStyleCnt="0"/>
      <dgm:spPr/>
    </dgm:pt>
    <dgm:pt modelId="{EC8687DA-50AF-43C2-9032-906269243AA7}" type="pres">
      <dgm:prSet presAssocID="{727B4582-BBD9-47B7-B83C-4A082CD773F2}" presName="parTx" presStyleLbl="revTx" presStyleIdx="1" presStyleCnt="5">
        <dgm:presLayoutVars>
          <dgm:chMax val="0"/>
          <dgm:chPref val="0"/>
        </dgm:presLayoutVars>
      </dgm:prSet>
      <dgm:spPr/>
    </dgm:pt>
    <dgm:pt modelId="{E20A0AF7-2524-41F7-B676-D42968B09E7F}" type="pres">
      <dgm:prSet presAssocID="{C2C2E749-6B15-4FC2-852D-81248BE06E78}" presName="sibTrans" presStyleCnt="0"/>
      <dgm:spPr/>
    </dgm:pt>
    <dgm:pt modelId="{A42B8765-7C62-41B0-A87E-34FC8C5EE3B4}" type="pres">
      <dgm:prSet presAssocID="{C875E227-6E0D-4F89-86A7-26B93B344219}" presName="compNode" presStyleCnt="0"/>
      <dgm:spPr/>
    </dgm:pt>
    <dgm:pt modelId="{ECB2BF14-4B52-4A5B-9E73-3645C7E77D05}" type="pres">
      <dgm:prSet presAssocID="{C875E227-6E0D-4F89-86A7-26B93B344219}" presName="bgRect" presStyleLbl="bgShp" presStyleIdx="2" presStyleCnt="5"/>
      <dgm:spPr/>
    </dgm:pt>
    <dgm:pt modelId="{41D47CEA-975D-447D-87ED-A3DA58844979}" type="pres">
      <dgm:prSet presAssocID="{C875E227-6E0D-4F89-86A7-26B93B344219}"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Lightbulb"/>
        </a:ext>
      </dgm:extLst>
    </dgm:pt>
    <dgm:pt modelId="{E92495AB-626A-4BE7-8D95-0BCC89B34D03}" type="pres">
      <dgm:prSet presAssocID="{C875E227-6E0D-4F89-86A7-26B93B344219}" presName="spaceRect" presStyleCnt="0"/>
      <dgm:spPr/>
    </dgm:pt>
    <dgm:pt modelId="{F2C35C49-DCBD-4DE7-B018-59245488D791}" type="pres">
      <dgm:prSet presAssocID="{C875E227-6E0D-4F89-86A7-26B93B344219}" presName="parTx" presStyleLbl="revTx" presStyleIdx="2" presStyleCnt="5">
        <dgm:presLayoutVars>
          <dgm:chMax val="0"/>
          <dgm:chPref val="0"/>
        </dgm:presLayoutVars>
      </dgm:prSet>
      <dgm:spPr/>
    </dgm:pt>
    <dgm:pt modelId="{339A030D-B172-4748-AF88-24D0C1D9E86E}" type="pres">
      <dgm:prSet presAssocID="{AE3BB52F-ADE9-41AC-B64D-CC7892E5E740}" presName="sibTrans" presStyleCnt="0"/>
      <dgm:spPr/>
    </dgm:pt>
    <dgm:pt modelId="{FEEC3068-3AE9-42ED-AED2-4EA7252B2388}" type="pres">
      <dgm:prSet presAssocID="{AF9D71CC-5F17-4FC7-8851-54F7205F0C5D}" presName="compNode" presStyleCnt="0"/>
      <dgm:spPr/>
    </dgm:pt>
    <dgm:pt modelId="{F6F5CF95-2959-4917-8073-0A171BB3986B}" type="pres">
      <dgm:prSet presAssocID="{AF9D71CC-5F17-4FC7-8851-54F7205F0C5D}" presName="bgRect" presStyleLbl="bgShp" presStyleIdx="3" presStyleCnt="5"/>
      <dgm:spPr/>
    </dgm:pt>
    <dgm:pt modelId="{FA163169-65BC-4460-ACE0-5EE26EEEB46D}" type="pres">
      <dgm:prSet presAssocID="{AF9D71CC-5F17-4FC7-8851-54F7205F0C5D}"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fused Person"/>
        </a:ext>
      </dgm:extLst>
    </dgm:pt>
    <dgm:pt modelId="{82282502-D421-4056-A797-5EC8E795081E}" type="pres">
      <dgm:prSet presAssocID="{AF9D71CC-5F17-4FC7-8851-54F7205F0C5D}" presName="spaceRect" presStyleCnt="0"/>
      <dgm:spPr/>
    </dgm:pt>
    <dgm:pt modelId="{896B1910-1324-4781-8082-B0360BEF402F}" type="pres">
      <dgm:prSet presAssocID="{AF9D71CC-5F17-4FC7-8851-54F7205F0C5D}" presName="parTx" presStyleLbl="revTx" presStyleIdx="3" presStyleCnt="5">
        <dgm:presLayoutVars>
          <dgm:chMax val="0"/>
          <dgm:chPref val="0"/>
        </dgm:presLayoutVars>
      </dgm:prSet>
      <dgm:spPr/>
    </dgm:pt>
    <dgm:pt modelId="{D0E4C8E4-36FD-4A65-8508-E79EE1CA4CB6}" type="pres">
      <dgm:prSet presAssocID="{BCA14633-C511-4C95-9E6C-BC3EE1A9089D}" presName="sibTrans" presStyleCnt="0"/>
      <dgm:spPr/>
    </dgm:pt>
    <dgm:pt modelId="{BC7BCF67-6707-43C9-94D6-FE4A184D782F}" type="pres">
      <dgm:prSet presAssocID="{DB181DD4-9E86-4C4F-B76D-D6951F2B8E78}" presName="compNode" presStyleCnt="0"/>
      <dgm:spPr/>
    </dgm:pt>
    <dgm:pt modelId="{47975C21-BEE9-43F5-8A18-7A6A8178336E}" type="pres">
      <dgm:prSet presAssocID="{DB181DD4-9E86-4C4F-B76D-D6951F2B8E78}" presName="bgRect" presStyleLbl="bgShp" presStyleIdx="4" presStyleCnt="5"/>
      <dgm:spPr/>
    </dgm:pt>
    <dgm:pt modelId="{23FECA53-5752-4296-8B28-6F1DD8E0B66A}" type="pres">
      <dgm:prSet presAssocID="{DB181DD4-9E86-4C4F-B76D-D6951F2B8E78}"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Group Brainstorm"/>
        </a:ext>
      </dgm:extLst>
    </dgm:pt>
    <dgm:pt modelId="{3FEAF294-9A9F-40DC-83F3-000DEACB541A}" type="pres">
      <dgm:prSet presAssocID="{DB181DD4-9E86-4C4F-B76D-D6951F2B8E78}" presName="spaceRect" presStyleCnt="0"/>
      <dgm:spPr/>
    </dgm:pt>
    <dgm:pt modelId="{ECC7377F-A3BC-4612-B84F-063921689B96}" type="pres">
      <dgm:prSet presAssocID="{DB181DD4-9E86-4C4F-B76D-D6951F2B8E78}" presName="parTx" presStyleLbl="revTx" presStyleIdx="4" presStyleCnt="5">
        <dgm:presLayoutVars>
          <dgm:chMax val="0"/>
          <dgm:chPref val="0"/>
        </dgm:presLayoutVars>
      </dgm:prSet>
      <dgm:spPr/>
    </dgm:pt>
  </dgm:ptLst>
  <dgm:cxnLst>
    <dgm:cxn modelId="{9585B106-7900-48DA-8482-40DBC928F9AA}" srcId="{610F3805-D60B-4069-962F-835458D23A03}" destId="{727B4582-BBD9-47B7-B83C-4A082CD773F2}" srcOrd="1" destOrd="0" parTransId="{B5DD2853-8B62-4035-AE7D-87442D8D13C4}" sibTransId="{C2C2E749-6B15-4FC2-852D-81248BE06E78}"/>
    <dgm:cxn modelId="{01F0362C-18DF-4B82-8F38-52C5DAD1C281}" srcId="{610F3805-D60B-4069-962F-835458D23A03}" destId="{AF9D71CC-5F17-4FC7-8851-54F7205F0C5D}" srcOrd="3" destOrd="0" parTransId="{9D758530-1BA4-4C7E-A217-BC9C85A3B647}" sibTransId="{BCA14633-C511-4C95-9E6C-BC3EE1A9089D}"/>
    <dgm:cxn modelId="{2569D939-8A77-4E72-A864-0A923ABD20FF}" type="presOf" srcId="{AF9D71CC-5F17-4FC7-8851-54F7205F0C5D}" destId="{896B1910-1324-4781-8082-B0360BEF402F}" srcOrd="0" destOrd="0" presId="urn:microsoft.com/office/officeart/2018/2/layout/IconVerticalSolidList"/>
    <dgm:cxn modelId="{6615645F-A61B-4BBE-898E-F38AC58EE4F7}" type="presOf" srcId="{C875E227-6E0D-4F89-86A7-26B93B344219}" destId="{F2C35C49-DCBD-4DE7-B018-59245488D791}" srcOrd="0" destOrd="0" presId="urn:microsoft.com/office/officeart/2018/2/layout/IconVerticalSolidList"/>
    <dgm:cxn modelId="{132F9066-73E0-45A8-9F40-E3C7BE7E0BD5}" type="presOf" srcId="{DB181DD4-9E86-4C4F-B76D-D6951F2B8E78}" destId="{ECC7377F-A3BC-4612-B84F-063921689B96}" srcOrd="0" destOrd="0" presId="urn:microsoft.com/office/officeart/2018/2/layout/IconVerticalSolidList"/>
    <dgm:cxn modelId="{48F60054-98A4-47AD-A95B-47A61797CCF3}" type="presOf" srcId="{727B4582-BBD9-47B7-B83C-4A082CD773F2}" destId="{EC8687DA-50AF-43C2-9032-906269243AA7}" srcOrd="0" destOrd="0" presId="urn:microsoft.com/office/officeart/2018/2/layout/IconVerticalSolidList"/>
    <dgm:cxn modelId="{5AF88855-752B-48C1-993D-6E09288831EA}" type="presOf" srcId="{610F3805-D60B-4069-962F-835458D23A03}" destId="{AD2C4544-DFBD-4DAE-B502-FC1C2A74F871}" srcOrd="0" destOrd="0" presId="urn:microsoft.com/office/officeart/2018/2/layout/IconVerticalSolidList"/>
    <dgm:cxn modelId="{23709E56-84F4-45FE-A912-AB85EC030283}" srcId="{610F3805-D60B-4069-962F-835458D23A03}" destId="{17470315-ADA2-4BB1-A094-4ADBB81F516B}" srcOrd="0" destOrd="0" parTransId="{BD7CCCEB-E5B7-4F14-8F7E-AE7EC0091429}" sibTransId="{40E0B1F3-8E03-4C26-B319-AAB422ED8832}"/>
    <dgm:cxn modelId="{3C911979-6CE6-4E89-ACBF-28D0ADC1B966}" type="presOf" srcId="{17470315-ADA2-4BB1-A094-4ADBB81F516B}" destId="{179B4C4E-32DB-4785-84C1-85DE8A0A73F6}" srcOrd="0" destOrd="0" presId="urn:microsoft.com/office/officeart/2018/2/layout/IconVerticalSolidList"/>
    <dgm:cxn modelId="{99D7E08E-288D-49DC-9B72-144D461DA50A}" srcId="{610F3805-D60B-4069-962F-835458D23A03}" destId="{DB181DD4-9E86-4C4F-B76D-D6951F2B8E78}" srcOrd="4" destOrd="0" parTransId="{5DF3F1B3-3C44-4E6C-9545-BB71D10EF2A3}" sibTransId="{FF31755D-77D5-400B-8FF3-086005EDABBF}"/>
    <dgm:cxn modelId="{ED70B7BE-DA2E-4231-82D7-CE79DAC5706E}" srcId="{610F3805-D60B-4069-962F-835458D23A03}" destId="{C875E227-6E0D-4F89-86A7-26B93B344219}" srcOrd="2" destOrd="0" parTransId="{D156E79E-7C93-43E7-9C7E-3D0FB15201C9}" sibTransId="{AE3BB52F-ADE9-41AC-B64D-CC7892E5E740}"/>
    <dgm:cxn modelId="{451A2380-1B90-4040-994E-45D72A9F5B47}" type="presParOf" srcId="{AD2C4544-DFBD-4DAE-B502-FC1C2A74F871}" destId="{C1CA8C53-488F-48E3-B14A-155A109A275F}" srcOrd="0" destOrd="0" presId="urn:microsoft.com/office/officeart/2018/2/layout/IconVerticalSolidList"/>
    <dgm:cxn modelId="{8BE01778-6236-4FD8-A0D2-CFEAC26E224F}" type="presParOf" srcId="{C1CA8C53-488F-48E3-B14A-155A109A275F}" destId="{37127D64-4A48-4E2C-A5E6-33AE57890C92}" srcOrd="0" destOrd="0" presId="urn:microsoft.com/office/officeart/2018/2/layout/IconVerticalSolidList"/>
    <dgm:cxn modelId="{C77D7188-9644-4B7F-BB0D-54471ADEAB96}" type="presParOf" srcId="{C1CA8C53-488F-48E3-B14A-155A109A275F}" destId="{A3BB5F55-393A-40DC-885F-894965701A45}" srcOrd="1" destOrd="0" presId="urn:microsoft.com/office/officeart/2018/2/layout/IconVerticalSolidList"/>
    <dgm:cxn modelId="{407C7615-A30F-4AEF-AA34-5705730803FA}" type="presParOf" srcId="{C1CA8C53-488F-48E3-B14A-155A109A275F}" destId="{45E0EF9B-9F1D-4A9C-9F00-0044992E3DEE}" srcOrd="2" destOrd="0" presId="urn:microsoft.com/office/officeart/2018/2/layout/IconVerticalSolidList"/>
    <dgm:cxn modelId="{ABC687A7-7A57-4C48-B8EF-C3C2AC04D583}" type="presParOf" srcId="{C1CA8C53-488F-48E3-B14A-155A109A275F}" destId="{179B4C4E-32DB-4785-84C1-85DE8A0A73F6}" srcOrd="3" destOrd="0" presId="urn:microsoft.com/office/officeart/2018/2/layout/IconVerticalSolidList"/>
    <dgm:cxn modelId="{DE72449B-B8DB-4623-827B-707BCF2930CF}" type="presParOf" srcId="{AD2C4544-DFBD-4DAE-B502-FC1C2A74F871}" destId="{8D0387CC-8095-477E-B733-1961E6F8AF03}" srcOrd="1" destOrd="0" presId="urn:microsoft.com/office/officeart/2018/2/layout/IconVerticalSolidList"/>
    <dgm:cxn modelId="{2A7A6629-EA03-4873-A9C4-A61F9B6EBA75}" type="presParOf" srcId="{AD2C4544-DFBD-4DAE-B502-FC1C2A74F871}" destId="{AEF2868C-5BE8-4FE8-B290-5BBBD1FD4A3C}" srcOrd="2" destOrd="0" presId="urn:microsoft.com/office/officeart/2018/2/layout/IconVerticalSolidList"/>
    <dgm:cxn modelId="{89F292C8-A231-4C2A-9CA7-68CA59E91D51}" type="presParOf" srcId="{AEF2868C-5BE8-4FE8-B290-5BBBD1FD4A3C}" destId="{C0737021-C1A8-416E-BECB-080A6E4246D7}" srcOrd="0" destOrd="0" presId="urn:microsoft.com/office/officeart/2018/2/layout/IconVerticalSolidList"/>
    <dgm:cxn modelId="{B5EF0914-FF4C-4970-8FD8-066A7DD8B791}" type="presParOf" srcId="{AEF2868C-5BE8-4FE8-B290-5BBBD1FD4A3C}" destId="{89C5C21F-21FA-4FCE-A7C2-D80348077DA8}" srcOrd="1" destOrd="0" presId="urn:microsoft.com/office/officeart/2018/2/layout/IconVerticalSolidList"/>
    <dgm:cxn modelId="{7E91CAFA-AF09-461E-B8DA-F2B3C9F41CDF}" type="presParOf" srcId="{AEF2868C-5BE8-4FE8-B290-5BBBD1FD4A3C}" destId="{9385D06E-36C9-44F6-BC64-CD50858E0D6D}" srcOrd="2" destOrd="0" presId="urn:microsoft.com/office/officeart/2018/2/layout/IconVerticalSolidList"/>
    <dgm:cxn modelId="{FE629EF6-B848-47ED-866F-1DFD1A707D0C}" type="presParOf" srcId="{AEF2868C-5BE8-4FE8-B290-5BBBD1FD4A3C}" destId="{EC8687DA-50AF-43C2-9032-906269243AA7}" srcOrd="3" destOrd="0" presId="urn:microsoft.com/office/officeart/2018/2/layout/IconVerticalSolidList"/>
    <dgm:cxn modelId="{0CE148E1-D0B6-4E3A-A75E-0C27DFE2381A}" type="presParOf" srcId="{AD2C4544-DFBD-4DAE-B502-FC1C2A74F871}" destId="{E20A0AF7-2524-41F7-B676-D42968B09E7F}" srcOrd="3" destOrd="0" presId="urn:microsoft.com/office/officeart/2018/2/layout/IconVerticalSolidList"/>
    <dgm:cxn modelId="{9C6EE52A-56A9-449C-B54A-AD3352298DA9}" type="presParOf" srcId="{AD2C4544-DFBD-4DAE-B502-FC1C2A74F871}" destId="{A42B8765-7C62-41B0-A87E-34FC8C5EE3B4}" srcOrd="4" destOrd="0" presId="urn:microsoft.com/office/officeart/2018/2/layout/IconVerticalSolidList"/>
    <dgm:cxn modelId="{E126ECA6-D397-4626-A08B-0E1A1C95B712}" type="presParOf" srcId="{A42B8765-7C62-41B0-A87E-34FC8C5EE3B4}" destId="{ECB2BF14-4B52-4A5B-9E73-3645C7E77D05}" srcOrd="0" destOrd="0" presId="urn:microsoft.com/office/officeart/2018/2/layout/IconVerticalSolidList"/>
    <dgm:cxn modelId="{9E8F3C6F-F21C-48AB-8387-661C669DFDDA}" type="presParOf" srcId="{A42B8765-7C62-41B0-A87E-34FC8C5EE3B4}" destId="{41D47CEA-975D-447D-87ED-A3DA58844979}" srcOrd="1" destOrd="0" presId="urn:microsoft.com/office/officeart/2018/2/layout/IconVerticalSolidList"/>
    <dgm:cxn modelId="{02424590-47AC-4246-8CF0-E5575E091F71}" type="presParOf" srcId="{A42B8765-7C62-41B0-A87E-34FC8C5EE3B4}" destId="{E92495AB-626A-4BE7-8D95-0BCC89B34D03}" srcOrd="2" destOrd="0" presId="urn:microsoft.com/office/officeart/2018/2/layout/IconVerticalSolidList"/>
    <dgm:cxn modelId="{145A2A72-DDE6-4EE0-8E8C-5DBCF0758C6C}" type="presParOf" srcId="{A42B8765-7C62-41B0-A87E-34FC8C5EE3B4}" destId="{F2C35C49-DCBD-4DE7-B018-59245488D791}" srcOrd="3" destOrd="0" presId="urn:microsoft.com/office/officeart/2018/2/layout/IconVerticalSolidList"/>
    <dgm:cxn modelId="{3CAA4D81-C3B3-4985-BF01-5A1BA95CD540}" type="presParOf" srcId="{AD2C4544-DFBD-4DAE-B502-FC1C2A74F871}" destId="{339A030D-B172-4748-AF88-24D0C1D9E86E}" srcOrd="5" destOrd="0" presId="urn:microsoft.com/office/officeart/2018/2/layout/IconVerticalSolidList"/>
    <dgm:cxn modelId="{9F78C99C-A7AB-4313-AED1-2589BFAE6221}" type="presParOf" srcId="{AD2C4544-DFBD-4DAE-B502-FC1C2A74F871}" destId="{FEEC3068-3AE9-42ED-AED2-4EA7252B2388}" srcOrd="6" destOrd="0" presId="urn:microsoft.com/office/officeart/2018/2/layout/IconVerticalSolidList"/>
    <dgm:cxn modelId="{86DDF051-4FEA-4080-A77F-C1AC0CE4B653}" type="presParOf" srcId="{FEEC3068-3AE9-42ED-AED2-4EA7252B2388}" destId="{F6F5CF95-2959-4917-8073-0A171BB3986B}" srcOrd="0" destOrd="0" presId="urn:microsoft.com/office/officeart/2018/2/layout/IconVerticalSolidList"/>
    <dgm:cxn modelId="{EDC5D7C0-D626-4E67-90FE-3348B8379E1B}" type="presParOf" srcId="{FEEC3068-3AE9-42ED-AED2-4EA7252B2388}" destId="{FA163169-65BC-4460-ACE0-5EE26EEEB46D}" srcOrd="1" destOrd="0" presId="urn:microsoft.com/office/officeart/2018/2/layout/IconVerticalSolidList"/>
    <dgm:cxn modelId="{98AA3E8A-D7BA-47C0-91B3-33B5EA07562C}" type="presParOf" srcId="{FEEC3068-3AE9-42ED-AED2-4EA7252B2388}" destId="{82282502-D421-4056-A797-5EC8E795081E}" srcOrd="2" destOrd="0" presId="urn:microsoft.com/office/officeart/2018/2/layout/IconVerticalSolidList"/>
    <dgm:cxn modelId="{02757B5D-D6CA-425F-921C-D78042926365}" type="presParOf" srcId="{FEEC3068-3AE9-42ED-AED2-4EA7252B2388}" destId="{896B1910-1324-4781-8082-B0360BEF402F}" srcOrd="3" destOrd="0" presId="urn:microsoft.com/office/officeart/2018/2/layout/IconVerticalSolidList"/>
    <dgm:cxn modelId="{4B7D5479-EDFE-463A-B569-F3D5766E5A9F}" type="presParOf" srcId="{AD2C4544-DFBD-4DAE-B502-FC1C2A74F871}" destId="{D0E4C8E4-36FD-4A65-8508-E79EE1CA4CB6}" srcOrd="7" destOrd="0" presId="urn:microsoft.com/office/officeart/2018/2/layout/IconVerticalSolidList"/>
    <dgm:cxn modelId="{F1E08536-3CF0-40B9-AF87-AA961DC9AE35}" type="presParOf" srcId="{AD2C4544-DFBD-4DAE-B502-FC1C2A74F871}" destId="{BC7BCF67-6707-43C9-94D6-FE4A184D782F}" srcOrd="8" destOrd="0" presId="urn:microsoft.com/office/officeart/2018/2/layout/IconVerticalSolidList"/>
    <dgm:cxn modelId="{40A3FA84-B91D-413C-9393-EAAC8C37FC15}" type="presParOf" srcId="{BC7BCF67-6707-43C9-94D6-FE4A184D782F}" destId="{47975C21-BEE9-43F5-8A18-7A6A8178336E}" srcOrd="0" destOrd="0" presId="urn:microsoft.com/office/officeart/2018/2/layout/IconVerticalSolidList"/>
    <dgm:cxn modelId="{225D4759-1C16-4889-9248-1651269DC9B0}" type="presParOf" srcId="{BC7BCF67-6707-43C9-94D6-FE4A184D782F}" destId="{23FECA53-5752-4296-8B28-6F1DD8E0B66A}" srcOrd="1" destOrd="0" presId="urn:microsoft.com/office/officeart/2018/2/layout/IconVerticalSolidList"/>
    <dgm:cxn modelId="{0706D6D8-39C5-4935-8914-0482E799485C}" type="presParOf" srcId="{BC7BCF67-6707-43C9-94D6-FE4A184D782F}" destId="{3FEAF294-9A9F-40DC-83F3-000DEACB541A}" srcOrd="2" destOrd="0" presId="urn:microsoft.com/office/officeart/2018/2/layout/IconVerticalSolidList"/>
    <dgm:cxn modelId="{D74F9999-82FF-4E7F-B683-1EE6AAFDEB64}" type="presParOf" srcId="{BC7BCF67-6707-43C9-94D6-FE4A184D782F}" destId="{ECC7377F-A3BC-4612-B84F-063921689B9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27D64-4A48-4E2C-A5E6-33AE57890C92}">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BB5F55-393A-40DC-885F-894965701A45}">
      <dsp:nvSpPr>
        <dsp:cNvPr id="0" name=""/>
        <dsp:cNvSpPr/>
      </dsp:nvSpPr>
      <dsp:spPr>
        <a:xfrm>
          <a:off x="219037" y="166319"/>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9B4C4E-32DB-4785-84C1-85DE8A0A73F6}">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does the idea of Jesus speaking on behalf of others mean to you? </a:t>
          </a:r>
          <a:endParaRPr lang="en-US" sz="1900" kern="1200"/>
        </a:p>
      </dsp:txBody>
      <dsp:txXfrm>
        <a:off x="836323" y="3399"/>
        <a:ext cx="9679276" cy="724089"/>
      </dsp:txXfrm>
    </dsp:sp>
    <dsp:sp modelId="{C0737021-C1A8-416E-BECB-080A6E4246D7}">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C5C21F-21FA-4FCE-A7C2-D80348077DA8}">
      <dsp:nvSpPr>
        <dsp:cNvPr id="0" name=""/>
        <dsp:cNvSpPr/>
      </dsp:nvSpPr>
      <dsp:spPr>
        <a:xfrm>
          <a:off x="219037" y="1071431"/>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8687DA-50AF-43C2-9032-906269243AA7}">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Why might people find comfort in believing they are not alone or forgotten? </a:t>
          </a:r>
          <a:endParaRPr lang="en-US" sz="1900" kern="1200"/>
        </a:p>
      </dsp:txBody>
      <dsp:txXfrm>
        <a:off x="836323" y="908511"/>
        <a:ext cx="9679276" cy="724089"/>
      </dsp:txXfrm>
    </dsp:sp>
    <dsp:sp modelId="{ECB2BF14-4B52-4A5B-9E73-3645C7E77D05}">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D47CEA-975D-447D-87ED-A3DA58844979}">
      <dsp:nvSpPr>
        <dsp:cNvPr id="0" name=""/>
        <dsp:cNvSpPr/>
      </dsp:nvSpPr>
      <dsp:spPr>
        <a:xfrm>
          <a:off x="219037" y="1976544"/>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C35C49-DCBD-4DE7-B018-59245488D791}">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does the idea of hope for the future influence how people live today? </a:t>
          </a:r>
          <a:endParaRPr lang="en-US" sz="1900" kern="1200"/>
        </a:p>
      </dsp:txBody>
      <dsp:txXfrm>
        <a:off x="836323" y="1813624"/>
        <a:ext cx="9679276" cy="724089"/>
      </dsp:txXfrm>
    </dsp:sp>
    <dsp:sp modelId="{F6F5CF95-2959-4917-8073-0A171BB3986B}">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163169-65BC-4460-ACE0-5EE26EEEB46D}">
      <dsp:nvSpPr>
        <dsp:cNvPr id="0" name=""/>
        <dsp:cNvSpPr/>
      </dsp:nvSpPr>
      <dsp:spPr>
        <a:xfrm>
          <a:off x="219037" y="2881656"/>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6B1910-1324-4781-8082-B0360BEF402F}">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do you think “eternal life” or being in God’s presence might mean? </a:t>
          </a:r>
          <a:endParaRPr lang="en-US" sz="1900" kern="1200"/>
        </a:p>
      </dsp:txBody>
      <dsp:txXfrm>
        <a:off x="836323" y="2718736"/>
        <a:ext cx="9679276" cy="724089"/>
      </dsp:txXfrm>
    </dsp:sp>
    <dsp:sp modelId="{47975C21-BEE9-43F5-8A18-7A6A8178336E}">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FECA53-5752-4296-8B28-6F1DD8E0B66A}">
      <dsp:nvSpPr>
        <dsp:cNvPr id="0" name=""/>
        <dsp:cNvSpPr/>
      </dsp:nvSpPr>
      <dsp:spPr>
        <a:xfrm>
          <a:off x="219037" y="3786768"/>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C7377F-A3BC-4612-B84F-063921689B96}">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can this belief encourage people during difficult times?</a:t>
          </a:r>
          <a:endParaRPr lang="en-US" sz="1900" kern="1200"/>
        </a:p>
      </dsp:txBody>
      <dsp:txXfrm>
        <a:off x="836323" y="3623848"/>
        <a:ext cx="9679276" cy="7240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06/05/2026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06/05/2026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06/05/2026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06/05/2026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plainbibleteaching.com/tag/cross/"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nlife.ca/audio/andrew-fountain-prayer-practice"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at Is Ascension Day and How Can We Observe It? | Christianity.com">
            <a:extLst>
              <a:ext uri="{FF2B5EF4-FFF2-40B4-BE49-F238E27FC236}">
                <a16:creationId xmlns:a16="http://schemas.microsoft.com/office/drawing/2014/main" id="{3FAD85B9-01A6-2C8B-EA60-782B3107C7B0}"/>
              </a:ext>
            </a:extLst>
          </p:cNvPr>
          <p:cNvPicPr>
            <a:picLocks noChangeAspect="1"/>
          </p:cNvPicPr>
          <p:nvPr/>
        </p:nvPicPr>
        <p:blipFill>
          <a:blip r:embed="rId2">
            <a:alphaModFix amt="50000"/>
          </a:blip>
          <a:srcRect l="4756" r="2354" b="-1"/>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rPr>
              <a:t> ASCENSION DAY </a:t>
            </a:r>
            <a:endParaRPr lang="en-US">
              <a:solidFill>
                <a:srgbClr val="FFFFFF"/>
              </a:solidFill>
            </a:endParaRP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GB">
                <a:solidFill>
                  <a:srgbClr val="FFFFFF"/>
                </a:solidFill>
              </a:rPr>
              <a:t>TFTD 2</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D8938A-8B83-A276-B102-139DC034EC15}"/>
              </a:ext>
            </a:extLst>
          </p:cNvPr>
          <p:cNvSpPr>
            <a:spLocks noGrp="1"/>
          </p:cNvSpPr>
          <p:nvPr>
            <p:ph type="title"/>
          </p:nvPr>
        </p:nvSpPr>
        <p:spPr>
          <a:xfrm>
            <a:off x="1389278" y="1233241"/>
            <a:ext cx="3240506" cy="4064628"/>
          </a:xfrm>
        </p:spPr>
        <p:txBody>
          <a:bodyPr>
            <a:normAutofit/>
          </a:bodyPr>
          <a:lstStyle/>
          <a:p>
            <a:r>
              <a:rPr lang="en-GB">
                <a:solidFill>
                  <a:srgbClr val="FFFFFF"/>
                </a:solidFill>
              </a:rPr>
              <a:t>Why is it significant to Christians?</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ABD2440-E464-8547-AF54-7582C760159B}"/>
              </a:ext>
            </a:extLst>
          </p:cNvPr>
          <p:cNvSpPr>
            <a:spLocks noGrp="1"/>
          </p:cNvSpPr>
          <p:nvPr>
            <p:ph idx="1"/>
          </p:nvPr>
        </p:nvSpPr>
        <p:spPr>
          <a:xfrm>
            <a:off x="6096000" y="820880"/>
            <a:ext cx="5257799" cy="4889350"/>
          </a:xfrm>
        </p:spPr>
        <p:txBody>
          <a:bodyPr vert="horz" lIns="91440" tIns="45720" rIns="91440" bIns="45720" rtlCol="0" anchor="t">
            <a:normAutofit/>
          </a:bodyPr>
          <a:lstStyle/>
          <a:p>
            <a:r>
              <a:rPr lang="en-GB" sz="2200"/>
              <a:t>Jesus’ ascension is more than something that’s simply to be remembered. It also offers us a future hope, even more than 2,000 years later. Now that he is in heaven, the Bible promises that Jesus is interceding and advocating for us (Rom 8:34, </a:t>
            </a:r>
            <a:r>
              <a:rPr lang="en-GB" sz="2200" err="1"/>
              <a:t>Heb</a:t>
            </a:r>
            <a:r>
              <a:rPr lang="en-GB" sz="2200"/>
              <a:t> 7:25) before God. He is still humanity’s representative, even now.</a:t>
            </a:r>
          </a:p>
          <a:p>
            <a:r>
              <a:rPr lang="en-GB" sz="2200"/>
              <a:t>The ascension also gives us a taste of our own resurrected life in heaven. We, like Jesus, will get to spend our eternal lives in the presence of God (and what a wonderful thing that will be)</a:t>
            </a:r>
          </a:p>
          <a:p>
            <a:pPr marL="0" indent="0">
              <a:buNone/>
            </a:pPr>
            <a:endParaRPr lang="en-GB" sz="220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178579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803E7E-80F1-C0AF-4FEE-8170E62D27D4}"/>
              </a:ext>
            </a:extLst>
          </p:cNvPr>
          <p:cNvSpPr>
            <a:spLocks noGrp="1"/>
          </p:cNvSpPr>
          <p:nvPr>
            <p:ph type="title"/>
          </p:nvPr>
        </p:nvSpPr>
        <p:spPr>
          <a:xfrm>
            <a:off x="572493" y="238539"/>
            <a:ext cx="11018520" cy="1434415"/>
          </a:xfrm>
        </p:spPr>
        <p:txBody>
          <a:bodyPr anchor="b">
            <a:normAutofit/>
          </a:bodyPr>
          <a:lstStyle/>
          <a:p>
            <a:r>
              <a:rPr lang="en-GB" sz="5400"/>
              <a:t>THE CHRISTIAN PERSPECTIVE</a:t>
            </a:r>
            <a:endParaRPr lang="en-US" sz="54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D09320-2FA1-8752-49EB-CCA8AA9B8DFD}"/>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400"/>
              <a:t>From a Christian perspective, the ascension is not only something to remember but a source of ongoing hope. Christians believe that, as described in passages like Romans 8:34 and Hebrews 7:25, Jesus is now in heaven interceding for humanity and continuing to represent them before God. It also points to the promise of eternal life, giving believers hope that they too will one day share in a restored life in God’s presence.</a:t>
            </a:r>
          </a:p>
          <a:p>
            <a:pPr marL="0" indent="0">
              <a:buNone/>
            </a:pPr>
            <a:endParaRPr lang="en-GB" sz="2200"/>
          </a:p>
        </p:txBody>
      </p:sp>
      <p:pic>
        <p:nvPicPr>
          <p:cNvPr id="4" name="Picture 3" descr="A cross in a field&#10;&#10;AI-generated content may be incorrect.">
            <a:extLst>
              <a:ext uri="{FF2B5EF4-FFF2-40B4-BE49-F238E27FC236}">
                <a16:creationId xmlns:a16="http://schemas.microsoft.com/office/drawing/2014/main" id="{220086A5-CD21-4E35-1CDB-7D0240A85D6F}"/>
              </a:ext>
            </a:extLst>
          </p:cNvPr>
          <p:cNvPicPr>
            <a:picLocks noChangeAspect="1"/>
          </p:cNvPicPr>
          <p:nvPr/>
        </p:nvPicPr>
        <p:blipFill>
          <a:blip r:embed="rId2">
            <a:extLst>
              <a:ext uri="{837473B0-CC2E-450A-ABE3-18F120FF3D39}">
                <a1611:picAttrSrcUrl xmlns:a1611="http://schemas.microsoft.com/office/drawing/2016/11/main" r:id="rId3"/>
              </a:ext>
            </a:extLst>
          </a:blip>
          <a:srcRect l="18136" r="21736"/>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662706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82AD9-7D7A-C92E-29A8-95C3211777FC}"/>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A47CBA2C-72DF-2DB6-080A-8E6174F885F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4424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Overcoming Challenges Images">
            <a:extLst>
              <a:ext uri="{FF2B5EF4-FFF2-40B4-BE49-F238E27FC236}">
                <a16:creationId xmlns:a16="http://schemas.microsoft.com/office/drawing/2014/main" id="{D2F7F64F-520D-3D01-7760-B782B2F3DE91}"/>
              </a:ext>
            </a:extLst>
          </p:cNvPr>
          <p:cNvPicPr>
            <a:picLocks noChangeAspect="1"/>
          </p:cNvPicPr>
          <p:nvPr/>
        </p:nvPicPr>
        <p:blipFill>
          <a:blip r:embed="rId2"/>
          <a:srcRect l="10324" r="10365"/>
          <a:stretch>
            <a:fillRect/>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036824-1988-9302-4006-C0B5D132E7B0}"/>
              </a:ext>
            </a:extLst>
          </p:cNvPr>
          <p:cNvSpPr>
            <a:spLocks noGrp="1"/>
          </p:cNvSpPr>
          <p:nvPr>
            <p:ph type="title"/>
          </p:nvPr>
        </p:nvSpPr>
        <p:spPr>
          <a:xfrm>
            <a:off x="838200" y="365125"/>
            <a:ext cx="3822189" cy="1899912"/>
          </a:xfrm>
        </p:spPr>
        <p:txBody>
          <a:bodyPr>
            <a:normAutofit/>
          </a:bodyPr>
          <a:lstStyle/>
          <a:p>
            <a:r>
              <a:rPr lang="en-GB" sz="4000"/>
              <a:t>CHALLENGE</a:t>
            </a:r>
          </a:p>
        </p:txBody>
      </p:sp>
      <p:sp>
        <p:nvSpPr>
          <p:cNvPr id="3" name="Content Placeholder 2">
            <a:extLst>
              <a:ext uri="{FF2B5EF4-FFF2-40B4-BE49-F238E27FC236}">
                <a16:creationId xmlns:a16="http://schemas.microsoft.com/office/drawing/2014/main" id="{3E0D2324-826D-24AC-A6FF-B5ACA2481645}"/>
              </a:ext>
            </a:extLst>
          </p:cNvPr>
          <p:cNvSpPr>
            <a:spLocks noGrp="1"/>
          </p:cNvSpPr>
          <p:nvPr>
            <p:ph idx="1"/>
          </p:nvPr>
        </p:nvSpPr>
        <p:spPr>
          <a:xfrm>
            <a:off x="838200" y="2434201"/>
            <a:ext cx="3822189" cy="3742762"/>
          </a:xfrm>
        </p:spPr>
        <p:txBody>
          <a:bodyPr vert="horz" lIns="91440" tIns="45720" rIns="91440" bIns="45720" rtlCol="0" anchor="t">
            <a:normAutofit/>
          </a:bodyPr>
          <a:lstStyle/>
          <a:p>
            <a:pPr marL="0" indent="0">
              <a:buNone/>
            </a:pPr>
            <a:r>
              <a:rPr lang="en-GB" sz="3200"/>
              <a:t>If Jesus is no longer physically present, why do you think belief in him continues to be meaningful for so many people today?</a:t>
            </a:r>
            <a:endParaRPr lang="en-US" sz="3200"/>
          </a:p>
        </p:txBody>
      </p:sp>
    </p:spTree>
    <p:extLst>
      <p:ext uri="{BB962C8B-B14F-4D97-AF65-F5344CB8AC3E}">
        <p14:creationId xmlns:p14="http://schemas.microsoft.com/office/powerpoint/2010/main" val="15412944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FD184E-BC48-4249-6DEA-298DB76A7C3B}"/>
              </a:ext>
            </a:extLst>
          </p:cNvPr>
          <p:cNvSpPr>
            <a:spLocks noGrp="1"/>
          </p:cNvSpPr>
          <p:nvPr>
            <p:ph type="title"/>
          </p:nvPr>
        </p:nvSpPr>
        <p:spPr>
          <a:xfrm>
            <a:off x="572493" y="238539"/>
            <a:ext cx="11018520" cy="1434415"/>
          </a:xfrm>
        </p:spPr>
        <p:txBody>
          <a:bodyPr anchor="b">
            <a:normAutofit/>
          </a:bodyPr>
          <a:lstStyle/>
          <a:p>
            <a:r>
              <a:rPr lang="en-GB" sz="5400"/>
              <a:t>PRAYER</a:t>
            </a:r>
          </a:p>
        </p:txBody>
      </p:sp>
      <p:sp>
        <p:nvSpPr>
          <p:cNvPr id="1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D577C71-F947-8F59-4C87-DDFF941F545A}"/>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GB"/>
              <a:t>Heavenly Father,</a:t>
            </a:r>
            <a:br>
              <a:rPr lang="en-GB" dirty="0"/>
            </a:br>
            <a:r>
              <a:rPr lang="en-GB"/>
              <a:t>Thank you for the hope that many people find in the belief that they are known, cared for, and not alone. Help us to live with kindness, compassion, and a sense of purpose each day. In times of difficulty, give us hope for the future and the strength to support one another. Amen.</a:t>
            </a:r>
            <a:endParaRPr lang="en-US"/>
          </a:p>
        </p:txBody>
      </p:sp>
      <p:pic>
        <p:nvPicPr>
          <p:cNvPr id="4" name="Picture 3" descr="A person kneeling in the desert with his hands up&#10;&#10;AI-generated content may be incorrect.">
            <a:extLst>
              <a:ext uri="{FF2B5EF4-FFF2-40B4-BE49-F238E27FC236}">
                <a16:creationId xmlns:a16="http://schemas.microsoft.com/office/drawing/2014/main" id="{63CF0B66-A637-91D6-DFDD-594D44272394}"/>
              </a:ext>
            </a:extLst>
          </p:cNvPr>
          <p:cNvPicPr>
            <a:picLocks noChangeAspect="1"/>
          </p:cNvPicPr>
          <p:nvPr/>
        </p:nvPicPr>
        <p:blipFill>
          <a:blip r:embed="rId2">
            <a:extLst>
              <a:ext uri="{837473B0-CC2E-450A-ABE3-18F120FF3D39}">
                <a1611:picAttrSrcUrl xmlns:a1611="http://schemas.microsoft.com/office/drawing/2016/11/main" r:id="rId3"/>
              </a:ext>
            </a:extLst>
          </a:blip>
          <a:srcRect l="6447" r="21398"/>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974275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 ASCENSION DAY </vt:lpstr>
      <vt:lpstr>Why is it significant to Christians?</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53</cp:revision>
  <dcterms:created xsi:type="dcterms:W3CDTF">2013-07-15T20:26:40Z</dcterms:created>
  <dcterms:modified xsi:type="dcterms:W3CDTF">2026-05-06T14:00:11Z</dcterms:modified>
</cp:coreProperties>
</file>