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423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68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140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2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753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350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221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520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608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486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33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32D2D-B93C-44FB-A7DF-C4856E5AC32D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78E77-52F8-48C7-8D79-6AD698BCF8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772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adanduseless.com/recreated-art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hitney.org/collection/works?q%5Bmedium_cont%5D=Charcoal,%20pastel,%20and%20pencil%20on%20paper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27383"/>
            <a:ext cx="9144000" cy="1152128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Art Attack </a:t>
            </a:r>
            <a:r>
              <a:rPr lang="en-GB" sz="4000" dirty="0" smtClean="0"/>
              <a:t>– the Y7 Easter competition!</a:t>
            </a:r>
            <a:endParaRPr lang="en-GB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216024" y="1196752"/>
            <a:ext cx="88204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Dear Y7 </a:t>
            </a:r>
          </a:p>
          <a:p>
            <a:endParaRPr lang="en-GB" sz="2000" dirty="0" smtClean="0"/>
          </a:p>
          <a:p>
            <a:r>
              <a:rPr lang="en-GB" sz="2000" dirty="0" smtClean="0"/>
              <a:t>Although this will feel a bit weird, the Easter holidays have now officially begun! </a:t>
            </a:r>
          </a:p>
          <a:p>
            <a:r>
              <a:rPr lang="en-GB" sz="2000" dirty="0" smtClean="0"/>
              <a:t>To keep you interested, thriving and creative, I am setting you a challenge – to RECREATE A PIECE OF ARTWORK using household objects.</a:t>
            </a:r>
          </a:p>
          <a:p>
            <a:endParaRPr lang="en-GB" sz="2000" dirty="0" smtClean="0"/>
          </a:p>
          <a:p>
            <a:r>
              <a:rPr lang="en-GB" sz="2000" b="1" dirty="0" smtClean="0"/>
              <a:t>Step 1</a:t>
            </a:r>
            <a:r>
              <a:rPr lang="en-GB" sz="2000" dirty="0" smtClean="0"/>
              <a:t>: click on the link and scroll through some of the examples of famous art works that have been recreated, to give you and idea of the concept.</a:t>
            </a:r>
          </a:p>
          <a:p>
            <a:r>
              <a:rPr lang="en-GB" sz="2000" dirty="0" smtClean="0">
                <a:hlinkClick r:id="rId2"/>
              </a:rPr>
              <a:t>https://www.sadanduseless.com/recreated-art/</a:t>
            </a:r>
            <a:endParaRPr lang="en-GB" sz="2000" dirty="0" smtClean="0"/>
          </a:p>
          <a:p>
            <a:endParaRPr lang="en-GB" sz="2000" dirty="0" smtClean="0"/>
          </a:p>
          <a:p>
            <a:r>
              <a:rPr lang="en-GB" sz="2000" b="1" dirty="0" smtClean="0"/>
              <a:t>Step 2</a:t>
            </a:r>
            <a:r>
              <a:rPr lang="en-GB" sz="2000" dirty="0" smtClean="0"/>
              <a:t>: choose a piece of art that inspires you (there are a few examples on the following slides to get you started, but obviously the Internet is there to help you!).</a:t>
            </a:r>
          </a:p>
          <a:p>
            <a:endParaRPr lang="en-GB" sz="2000" dirty="0" smtClean="0"/>
          </a:p>
          <a:p>
            <a:r>
              <a:rPr lang="en-GB" sz="2000" b="1" dirty="0" smtClean="0"/>
              <a:t>Step 3</a:t>
            </a:r>
            <a:r>
              <a:rPr lang="en-GB" sz="2000" dirty="0" smtClean="0"/>
              <a:t>: recreate your own version, take a photo and then email it to me at my school email address.</a:t>
            </a:r>
          </a:p>
          <a:p>
            <a:endParaRPr lang="en-GB" sz="2000" dirty="0"/>
          </a:p>
          <a:p>
            <a:r>
              <a:rPr lang="en-GB" sz="2000" dirty="0" smtClean="0"/>
              <a:t>The deadline for entries is </a:t>
            </a:r>
            <a:r>
              <a:rPr lang="en-GB" sz="2000" b="1" dirty="0" smtClean="0"/>
              <a:t>Sunday 19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April at 11.59 pm</a:t>
            </a:r>
            <a:r>
              <a:rPr lang="en-GB" sz="2000" dirty="0" smtClean="0"/>
              <a:t>. I cannot wait to see what you come up with! Good luck, and there will be </a:t>
            </a:r>
            <a:r>
              <a:rPr lang="en-GB" sz="2000" b="1" dirty="0" smtClean="0"/>
              <a:t>small prizes for the best 3</a:t>
            </a:r>
            <a:r>
              <a:rPr lang="en-GB" sz="2000" dirty="0" smtClean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92370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0"/>
            <a:ext cx="610362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84168" y="980728"/>
            <a:ext cx="28083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Lynette </a:t>
            </a:r>
            <a:r>
              <a:rPr lang="en-GB" dirty="0" err="1"/>
              <a:t>Yiadom-Boakye</a:t>
            </a:r>
            <a:endParaRPr lang="en-GB" dirty="0"/>
          </a:p>
          <a:p>
            <a:r>
              <a:rPr lang="en-GB" b="1" dirty="0"/>
              <a:t>Title</a:t>
            </a:r>
            <a:r>
              <a:rPr lang="en-GB" dirty="0"/>
              <a:t> 1pm, Mason’s Yard</a:t>
            </a:r>
          </a:p>
          <a:p>
            <a:r>
              <a:rPr lang="en-GB" b="1" dirty="0"/>
              <a:t>Date</a:t>
            </a:r>
            <a:r>
              <a:rPr lang="en-GB" dirty="0"/>
              <a:t> 2014</a:t>
            </a:r>
          </a:p>
          <a:p>
            <a:r>
              <a:rPr lang="en-GB" b="1" dirty="0"/>
              <a:t>Medium</a:t>
            </a:r>
            <a:r>
              <a:rPr lang="en-GB" dirty="0"/>
              <a:t> Oil on Canvas</a:t>
            </a:r>
          </a:p>
          <a:p>
            <a:r>
              <a:rPr lang="en-GB" b="1" dirty="0"/>
              <a:t>Dimensions</a:t>
            </a:r>
            <a:r>
              <a:rPr lang="en-GB" dirty="0"/>
              <a:t> 70 7/8 x 63 3/16 inches</a:t>
            </a:r>
          </a:p>
        </p:txBody>
      </p:sp>
    </p:spTree>
    <p:extLst>
      <p:ext uri="{BB962C8B-B14F-4D97-AF65-F5344CB8AC3E}">
        <p14:creationId xmlns:p14="http://schemas.microsoft.com/office/powerpoint/2010/main" val="3588099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-24733"/>
            <a:ext cx="552908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80601" y="908720"/>
            <a:ext cx="336339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</a:t>
            </a:r>
            <a:r>
              <a:rPr lang="en-GB" dirty="0" err="1"/>
              <a:t>Kehinde</a:t>
            </a:r>
            <a:r>
              <a:rPr lang="en-GB" dirty="0"/>
              <a:t> Wiley</a:t>
            </a:r>
          </a:p>
          <a:p>
            <a:r>
              <a:rPr lang="en-GB" b="1" dirty="0"/>
              <a:t>Title</a:t>
            </a:r>
            <a:r>
              <a:rPr lang="en-GB" dirty="0"/>
              <a:t> Dacia Carter</a:t>
            </a:r>
          </a:p>
          <a:p>
            <a:r>
              <a:rPr lang="en-GB" b="1" dirty="0"/>
              <a:t>Date</a:t>
            </a:r>
            <a:r>
              <a:rPr lang="en-GB" dirty="0"/>
              <a:t> 2012</a:t>
            </a:r>
          </a:p>
          <a:p>
            <a:r>
              <a:rPr lang="en-GB" b="1" dirty="0"/>
              <a:t>Medium</a:t>
            </a:r>
            <a:r>
              <a:rPr lang="en-GB" dirty="0"/>
              <a:t> Oil on Canvas</a:t>
            </a:r>
          </a:p>
          <a:p>
            <a:r>
              <a:rPr lang="en-GB" b="1" dirty="0"/>
              <a:t>Dimensions</a:t>
            </a:r>
            <a:r>
              <a:rPr lang="en-GB" dirty="0"/>
              <a:t> 30” x 24”</a:t>
            </a:r>
          </a:p>
        </p:txBody>
      </p:sp>
    </p:spTree>
    <p:extLst>
      <p:ext uri="{BB962C8B-B14F-4D97-AF65-F5344CB8AC3E}">
        <p14:creationId xmlns:p14="http://schemas.microsoft.com/office/powerpoint/2010/main" val="194935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68104" y="1052736"/>
            <a:ext cx="3294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</a:t>
            </a:r>
            <a:r>
              <a:rPr lang="en-GB" dirty="0" err="1"/>
              <a:t>Njideka</a:t>
            </a:r>
            <a:r>
              <a:rPr lang="en-GB" dirty="0"/>
              <a:t> </a:t>
            </a:r>
            <a:r>
              <a:rPr lang="en-GB" dirty="0" err="1"/>
              <a:t>Akunyili</a:t>
            </a:r>
            <a:r>
              <a:rPr lang="en-GB" dirty="0"/>
              <a:t> Crosby </a:t>
            </a:r>
          </a:p>
          <a:p>
            <a:r>
              <a:rPr lang="en-GB" b="1" dirty="0"/>
              <a:t>Title</a:t>
            </a:r>
            <a:r>
              <a:rPr lang="en-GB" dirty="0"/>
              <a:t> Predecessors (detail)</a:t>
            </a:r>
          </a:p>
          <a:p>
            <a:r>
              <a:rPr lang="en-GB" b="1" dirty="0"/>
              <a:t>Date</a:t>
            </a:r>
            <a:r>
              <a:rPr lang="en-GB" dirty="0"/>
              <a:t> 2013</a:t>
            </a:r>
          </a:p>
          <a:p>
            <a:r>
              <a:rPr lang="en-GB" b="1" dirty="0"/>
              <a:t>Medium</a:t>
            </a:r>
            <a:r>
              <a:rPr lang="en-GB" dirty="0"/>
              <a:t> Photo-Collage Painting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325204"/>
            <a:ext cx="5763625" cy="569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345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33864" y="1844824"/>
            <a:ext cx="35101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</a:t>
            </a:r>
            <a:r>
              <a:rPr lang="en-GB" dirty="0" err="1"/>
              <a:t>Toyin</a:t>
            </a:r>
            <a:r>
              <a:rPr lang="en-GB" dirty="0"/>
              <a:t> </a:t>
            </a:r>
            <a:r>
              <a:rPr lang="en-GB" dirty="0" err="1"/>
              <a:t>Ojih</a:t>
            </a:r>
            <a:r>
              <a:rPr lang="en-GB" dirty="0"/>
              <a:t> </a:t>
            </a:r>
            <a:r>
              <a:rPr lang="en-GB" dirty="0" err="1"/>
              <a:t>Odutola</a:t>
            </a:r>
            <a:endParaRPr lang="en-GB" dirty="0"/>
          </a:p>
          <a:p>
            <a:r>
              <a:rPr lang="en-GB" b="1" dirty="0"/>
              <a:t>Title</a:t>
            </a:r>
            <a:r>
              <a:rPr lang="en-GB" dirty="0"/>
              <a:t> First Night at Boarding School</a:t>
            </a:r>
          </a:p>
          <a:p>
            <a:r>
              <a:rPr lang="en-GB" b="1" dirty="0"/>
              <a:t>Date</a:t>
            </a:r>
            <a:r>
              <a:rPr lang="en-GB" dirty="0"/>
              <a:t> 2017</a:t>
            </a:r>
          </a:p>
          <a:p>
            <a:r>
              <a:rPr lang="en-GB" b="1" dirty="0"/>
              <a:t>Medium</a:t>
            </a:r>
            <a:r>
              <a:rPr lang="en-GB" dirty="0"/>
              <a:t> </a:t>
            </a:r>
            <a:r>
              <a:rPr lang="en-GB" dirty="0">
                <a:hlinkClick r:id="rId2"/>
              </a:rPr>
              <a:t>Charcoal, pastel, and pencil on paper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0"/>
            <a:ext cx="44032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83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81936" y="1772816"/>
            <a:ext cx="28620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</a:t>
            </a:r>
            <a:r>
              <a:rPr lang="en-GB" dirty="0" err="1"/>
              <a:t>Zanele</a:t>
            </a:r>
            <a:r>
              <a:rPr lang="en-GB" dirty="0"/>
              <a:t> </a:t>
            </a:r>
            <a:r>
              <a:rPr lang="en-GB" dirty="0" err="1"/>
              <a:t>Muholi</a:t>
            </a:r>
            <a:endParaRPr lang="en-GB" dirty="0"/>
          </a:p>
          <a:p>
            <a:r>
              <a:rPr lang="en-GB" b="1" dirty="0"/>
              <a:t>Title</a:t>
            </a:r>
            <a:r>
              <a:rPr lang="en-GB" dirty="0"/>
              <a:t> </a:t>
            </a:r>
            <a:r>
              <a:rPr lang="en-GB" dirty="0" err="1"/>
              <a:t>Phila</a:t>
            </a:r>
            <a:r>
              <a:rPr lang="en-GB" dirty="0"/>
              <a:t> I, </a:t>
            </a:r>
            <a:r>
              <a:rPr lang="en-GB" dirty="0" err="1"/>
              <a:t>Parktown</a:t>
            </a:r>
            <a:r>
              <a:rPr lang="en-GB" dirty="0"/>
              <a:t>, Johannesburg</a:t>
            </a:r>
          </a:p>
          <a:p>
            <a:r>
              <a:rPr lang="en-GB" b="1" dirty="0"/>
              <a:t>Date</a:t>
            </a:r>
            <a:r>
              <a:rPr lang="en-GB" dirty="0"/>
              <a:t> 2016</a:t>
            </a:r>
          </a:p>
          <a:p>
            <a:r>
              <a:rPr lang="en-GB" b="1" dirty="0"/>
              <a:t>Medium</a:t>
            </a:r>
            <a:r>
              <a:rPr lang="en-GB" dirty="0"/>
              <a:t> Photograph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980"/>
            <a:ext cx="45924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484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3600" y="1052736"/>
            <a:ext cx="32221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Amy </a:t>
            </a:r>
            <a:r>
              <a:rPr lang="en-GB" dirty="0" err="1"/>
              <a:t>Sherald</a:t>
            </a:r>
            <a:endParaRPr lang="en-GB" dirty="0"/>
          </a:p>
          <a:p>
            <a:r>
              <a:rPr lang="en-GB" b="1" dirty="0"/>
              <a:t>Title</a:t>
            </a:r>
            <a:r>
              <a:rPr lang="en-GB" dirty="0"/>
              <a:t> She Always Believed the Good About Those She Loved</a:t>
            </a:r>
          </a:p>
          <a:p>
            <a:r>
              <a:rPr lang="en-GB" b="1" dirty="0"/>
              <a:t>Date</a:t>
            </a:r>
            <a:r>
              <a:rPr lang="en-GB" dirty="0"/>
              <a:t> 2018</a:t>
            </a:r>
          </a:p>
          <a:p>
            <a:r>
              <a:rPr lang="en-GB" b="1" dirty="0"/>
              <a:t>Medium</a:t>
            </a:r>
            <a:r>
              <a:rPr lang="en-GB" dirty="0"/>
              <a:t> Oil on Canvas</a:t>
            </a:r>
          </a:p>
          <a:p>
            <a:r>
              <a:rPr lang="en-GB" b="1" dirty="0"/>
              <a:t>Dimensions</a:t>
            </a:r>
            <a:r>
              <a:rPr lang="en-GB" dirty="0"/>
              <a:t> 54 x 43 inches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78"/>
            <a:ext cx="5484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732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17322" y="1484784"/>
            <a:ext cx="31500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Jordan Casteel</a:t>
            </a:r>
          </a:p>
          <a:p>
            <a:r>
              <a:rPr lang="en-GB" b="1" dirty="0"/>
              <a:t>Title</a:t>
            </a:r>
            <a:r>
              <a:rPr lang="en-GB" dirty="0"/>
              <a:t> </a:t>
            </a:r>
            <a:r>
              <a:rPr lang="en-GB" dirty="0" err="1"/>
              <a:t>Serwaa</a:t>
            </a:r>
            <a:r>
              <a:rPr lang="en-GB" dirty="0"/>
              <a:t> and </a:t>
            </a:r>
            <a:r>
              <a:rPr lang="en-GB" dirty="0" err="1"/>
              <a:t>Amoakohene</a:t>
            </a:r>
            <a:endParaRPr lang="en-GB" dirty="0"/>
          </a:p>
          <a:p>
            <a:r>
              <a:rPr lang="en-GB" b="1" dirty="0"/>
              <a:t>Date</a:t>
            </a:r>
            <a:r>
              <a:rPr lang="en-GB" dirty="0"/>
              <a:t> 2019</a:t>
            </a:r>
          </a:p>
          <a:p>
            <a:r>
              <a:rPr lang="en-GB" b="1" dirty="0"/>
              <a:t>Medium</a:t>
            </a:r>
            <a:r>
              <a:rPr lang="en-GB" dirty="0"/>
              <a:t> Oil on Canvas</a:t>
            </a:r>
          </a:p>
          <a:p>
            <a:r>
              <a:rPr lang="en-GB" b="1" dirty="0"/>
              <a:t>Dimensions</a:t>
            </a:r>
            <a:r>
              <a:rPr lang="en-GB" dirty="0"/>
              <a:t> 90 x 78 in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1619"/>
            <a:ext cx="55346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88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61867" y="45286"/>
            <a:ext cx="2030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Artist </a:t>
            </a:r>
            <a:r>
              <a:rPr lang="en-GB" dirty="0"/>
              <a:t>Yayoi </a:t>
            </a:r>
            <a:r>
              <a:rPr lang="en-GB" dirty="0" err="1"/>
              <a:t>Kusama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3534"/>
            <a:ext cx="8964488" cy="5970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03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14083" y="1988840"/>
            <a:ext cx="32221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</a:t>
            </a:r>
            <a:r>
              <a:rPr lang="en-GB" dirty="0" err="1"/>
              <a:t>Ambreen</a:t>
            </a:r>
            <a:r>
              <a:rPr lang="en-GB" dirty="0"/>
              <a:t> Butt</a:t>
            </a:r>
          </a:p>
          <a:p>
            <a:r>
              <a:rPr lang="en-GB" b="1" dirty="0"/>
              <a:t>Title</a:t>
            </a:r>
            <a:r>
              <a:rPr lang="en-GB" dirty="0"/>
              <a:t> Daughter of the East, Plate</a:t>
            </a:r>
          </a:p>
          <a:p>
            <a:r>
              <a:rPr lang="en-GB" b="1" dirty="0"/>
              <a:t>Date</a:t>
            </a:r>
            <a:r>
              <a:rPr lang="en-GB" dirty="0"/>
              <a:t> 2008</a:t>
            </a:r>
          </a:p>
          <a:p>
            <a:r>
              <a:rPr lang="en-GB" b="1" dirty="0"/>
              <a:t>Medium</a:t>
            </a:r>
            <a:r>
              <a:rPr lang="en-GB" dirty="0"/>
              <a:t> Six plate aquatint etching with chine </a:t>
            </a:r>
            <a:r>
              <a:rPr lang="en-GB" dirty="0" err="1"/>
              <a:t>collé</a:t>
            </a:r>
            <a:r>
              <a:rPr lang="en-GB" dirty="0"/>
              <a:t>, dry point, and spit bite</a:t>
            </a:r>
          </a:p>
          <a:p>
            <a:r>
              <a:rPr lang="en-GB" b="1" dirty="0"/>
              <a:t>Dimensions</a:t>
            </a:r>
            <a:r>
              <a:rPr lang="en-GB" dirty="0"/>
              <a:t> 45.7 × 33 cm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0"/>
            <a:ext cx="4725789" cy="6525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24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0"/>
            <a:ext cx="6858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137920" y="1844824"/>
            <a:ext cx="3006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Artist</a:t>
            </a:r>
            <a:r>
              <a:rPr lang="en-GB" dirty="0"/>
              <a:t> Frida Kahlo</a:t>
            </a:r>
          </a:p>
          <a:p>
            <a:r>
              <a:rPr lang="en-GB" b="1" dirty="0"/>
              <a:t>Title</a:t>
            </a:r>
            <a:r>
              <a:rPr lang="en-GB" dirty="0"/>
              <a:t> Self-Portrait as </a:t>
            </a:r>
            <a:r>
              <a:rPr lang="en-GB" dirty="0" err="1"/>
              <a:t>Tehuana</a:t>
            </a:r>
            <a:endParaRPr lang="en-GB" dirty="0"/>
          </a:p>
          <a:p>
            <a:r>
              <a:rPr lang="en-GB" b="1" dirty="0"/>
              <a:t>Date</a:t>
            </a:r>
            <a:r>
              <a:rPr lang="en-GB" dirty="0"/>
              <a:t> 1943</a:t>
            </a:r>
          </a:p>
        </p:txBody>
      </p:sp>
    </p:spTree>
    <p:extLst>
      <p:ext uri="{BB962C8B-B14F-4D97-AF65-F5344CB8AC3E}">
        <p14:creationId xmlns:p14="http://schemas.microsoft.com/office/powerpoint/2010/main" val="2463704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2932</TotalTime>
  <Words>358</Words>
  <Application>Microsoft Office PowerPoint</Application>
  <PresentationFormat>On-screen Show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Art Attack – the Y7 Easter competition!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Mick Hays</cp:lastModifiedBy>
  <cp:revision>6</cp:revision>
  <dcterms:created xsi:type="dcterms:W3CDTF">2020-04-01T14:03:09Z</dcterms:created>
  <dcterms:modified xsi:type="dcterms:W3CDTF">2020-04-03T15:48:36Z</dcterms:modified>
</cp:coreProperties>
</file>