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E9C864-F22C-09C5-E675-4D71FD4C8826}" v="205" dt="2026-03-20T14:47:26.7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1EE9C864-F22C-09C5-E675-4D71FD4C8826}"/>
    <pc:docChg chg="modSld">
      <pc:chgData name="Ayodolamu Dada" userId="S::adada@ssso.southwark.sch.uk::ca945be6-2bda-4532-a82e-d342e4768e0e" providerId="AD" clId="Web-{1EE9C864-F22C-09C5-E675-4D71FD4C8826}" dt="2026-03-20T14:47:26.794" v="228" actId="14100"/>
      <pc:docMkLst>
        <pc:docMk/>
      </pc:docMkLst>
      <pc:sldChg chg="addSp modSp mod setBg">
        <pc:chgData name="Ayodolamu Dada" userId="S::adada@ssso.southwark.sch.uk::ca945be6-2bda-4532-a82e-d342e4768e0e" providerId="AD" clId="Web-{1EE9C864-F22C-09C5-E675-4D71FD4C8826}" dt="2026-03-20T14:38:15.525" v="163"/>
        <pc:sldMkLst>
          <pc:docMk/>
          <pc:sldMk cId="109857222" sldId="256"/>
        </pc:sldMkLst>
        <pc:spChg chg="mod">
          <ac:chgData name="Ayodolamu Dada" userId="S::adada@ssso.southwark.sch.uk::ca945be6-2bda-4532-a82e-d342e4768e0e" providerId="AD" clId="Web-{1EE9C864-F22C-09C5-E675-4D71FD4C8826}" dt="2026-03-20T14:38:15.525" v="163"/>
          <ac:spMkLst>
            <pc:docMk/>
            <pc:sldMk cId="109857222" sldId="256"/>
            <ac:spMk id="2" creationId="{00000000-0000-0000-0000-000000000000}"/>
          </ac:spMkLst>
        </pc:spChg>
        <pc:spChg chg="mod">
          <ac:chgData name="Ayodolamu Dada" userId="S::adada@ssso.southwark.sch.uk::ca945be6-2bda-4532-a82e-d342e4768e0e" providerId="AD" clId="Web-{1EE9C864-F22C-09C5-E675-4D71FD4C8826}" dt="2026-03-20T14:38:15.525" v="163"/>
          <ac:spMkLst>
            <pc:docMk/>
            <pc:sldMk cId="109857222" sldId="256"/>
            <ac:spMk id="3" creationId="{00000000-0000-0000-0000-000000000000}"/>
          </ac:spMkLst>
        </pc:spChg>
        <pc:spChg chg="add">
          <ac:chgData name="Ayodolamu Dada" userId="S::adada@ssso.southwark.sch.uk::ca945be6-2bda-4532-a82e-d342e4768e0e" providerId="AD" clId="Web-{1EE9C864-F22C-09C5-E675-4D71FD4C8826}" dt="2026-03-20T14:38:15.525" v="163"/>
          <ac:spMkLst>
            <pc:docMk/>
            <pc:sldMk cId="109857222" sldId="256"/>
            <ac:spMk id="9" creationId="{9C6777B5-64F4-4200-B099-34168B69FE53}"/>
          </ac:spMkLst>
        </pc:spChg>
        <pc:spChg chg="add">
          <ac:chgData name="Ayodolamu Dada" userId="S::adada@ssso.southwark.sch.uk::ca945be6-2bda-4532-a82e-d342e4768e0e" providerId="AD" clId="Web-{1EE9C864-F22C-09C5-E675-4D71FD4C8826}" dt="2026-03-20T14:38:15.525" v="163"/>
          <ac:spMkLst>
            <pc:docMk/>
            <pc:sldMk cId="109857222" sldId="256"/>
            <ac:spMk id="11" creationId="{9B37791B-B040-4694-BFDC-8DD132D86E8E}"/>
          </ac:spMkLst>
        </pc:spChg>
        <pc:grpChg chg="add">
          <ac:chgData name="Ayodolamu Dada" userId="S::adada@ssso.southwark.sch.uk::ca945be6-2bda-4532-a82e-d342e4768e0e" providerId="AD" clId="Web-{1EE9C864-F22C-09C5-E675-4D71FD4C8826}" dt="2026-03-20T14:38:15.525" v="163"/>
          <ac:grpSpMkLst>
            <pc:docMk/>
            <pc:sldMk cId="109857222" sldId="256"/>
            <ac:grpSpMk id="13" creationId="{4252769E-B9F0-4068-A645-5BBEF16E9C28}"/>
          </ac:grpSpMkLst>
        </pc:grpChg>
        <pc:picChg chg="add mod ord">
          <ac:chgData name="Ayodolamu Dada" userId="S::adada@ssso.southwark.sch.uk::ca945be6-2bda-4532-a82e-d342e4768e0e" providerId="AD" clId="Web-{1EE9C864-F22C-09C5-E675-4D71FD4C8826}" dt="2026-03-20T14:38:15.525" v="163"/>
          <ac:picMkLst>
            <pc:docMk/>
            <pc:sldMk cId="109857222" sldId="256"/>
            <ac:picMk id="4" creationId="{35C1C96A-B831-0A1C-A025-92378FDD41D7}"/>
          </ac:picMkLst>
        </pc:picChg>
      </pc:sldChg>
      <pc:sldChg chg="addSp delSp modSp mod setBg">
        <pc:chgData name="Ayodolamu Dada" userId="S::adada@ssso.southwark.sch.uk::ca945be6-2bda-4532-a82e-d342e4768e0e" providerId="AD" clId="Web-{1EE9C864-F22C-09C5-E675-4D71FD4C8826}" dt="2026-03-20T14:38:57.463" v="170" actId="1076"/>
        <pc:sldMkLst>
          <pc:docMk/>
          <pc:sldMk cId="1986633637" sldId="257"/>
        </pc:sldMkLst>
        <pc:spChg chg="mod">
          <ac:chgData name="Ayodolamu Dada" userId="S::adada@ssso.southwark.sch.uk::ca945be6-2bda-4532-a82e-d342e4768e0e" providerId="AD" clId="Web-{1EE9C864-F22C-09C5-E675-4D71FD4C8826}" dt="2026-03-20T14:38:42.479" v="167"/>
          <ac:spMkLst>
            <pc:docMk/>
            <pc:sldMk cId="1986633637" sldId="257"/>
            <ac:spMk id="2" creationId="{2F85FFC8-B54E-6495-C43E-DB11A7059649}"/>
          </ac:spMkLst>
        </pc:spChg>
        <pc:spChg chg="mod">
          <ac:chgData name="Ayodolamu Dada" userId="S::adada@ssso.southwark.sch.uk::ca945be6-2bda-4532-a82e-d342e4768e0e" providerId="AD" clId="Web-{1EE9C864-F22C-09C5-E675-4D71FD4C8826}" dt="2026-03-20T14:38:57.463" v="170" actId="1076"/>
          <ac:spMkLst>
            <pc:docMk/>
            <pc:sldMk cId="1986633637" sldId="257"/>
            <ac:spMk id="3" creationId="{40AFD2AE-5EBD-E2D6-FD3A-C245D8B24BF7}"/>
          </ac:spMkLst>
        </pc:spChg>
        <pc:spChg chg="add del">
          <ac:chgData name="Ayodolamu Dada" userId="S::adada@ssso.southwark.sch.uk::ca945be6-2bda-4532-a82e-d342e4768e0e" providerId="AD" clId="Web-{1EE9C864-F22C-09C5-E675-4D71FD4C8826}" dt="2026-03-20T14:38:42.401" v="166"/>
          <ac:spMkLst>
            <pc:docMk/>
            <pc:sldMk cId="1986633637" sldId="257"/>
            <ac:spMk id="9" creationId="{45D37F4E-DDB4-456B-97E0-9937730A039F}"/>
          </ac:spMkLst>
        </pc:spChg>
        <pc:spChg chg="add del">
          <ac:chgData name="Ayodolamu Dada" userId="S::adada@ssso.southwark.sch.uk::ca945be6-2bda-4532-a82e-d342e4768e0e" providerId="AD" clId="Web-{1EE9C864-F22C-09C5-E675-4D71FD4C8826}" dt="2026-03-20T14:38:42.401" v="166"/>
          <ac:spMkLst>
            <pc:docMk/>
            <pc:sldMk cId="1986633637" sldId="257"/>
            <ac:spMk id="11" creationId="{B2DD41CD-8F47-4F56-AD12-4E2FF7696987}"/>
          </ac:spMkLst>
        </pc:spChg>
        <pc:spChg chg="add">
          <ac:chgData name="Ayodolamu Dada" userId="S::adada@ssso.southwark.sch.uk::ca945be6-2bda-4532-a82e-d342e4768e0e" providerId="AD" clId="Web-{1EE9C864-F22C-09C5-E675-4D71FD4C8826}" dt="2026-03-20T14:38:42.479" v="167"/>
          <ac:spMkLst>
            <pc:docMk/>
            <pc:sldMk cId="1986633637" sldId="257"/>
            <ac:spMk id="13" creationId="{9A0D773F-7A7D-4DBB-9DEA-86BB8B8F4BC8}"/>
          </ac:spMkLst>
        </pc:spChg>
        <pc:spChg chg="add">
          <ac:chgData name="Ayodolamu Dada" userId="S::adada@ssso.southwark.sch.uk::ca945be6-2bda-4532-a82e-d342e4768e0e" providerId="AD" clId="Web-{1EE9C864-F22C-09C5-E675-4D71FD4C8826}" dt="2026-03-20T14:38:42.479" v="167"/>
          <ac:spMkLst>
            <pc:docMk/>
            <pc:sldMk cId="1986633637" sldId="257"/>
            <ac:spMk id="14" creationId="{7FF47CB7-972F-479F-A36D-9E72D26EC8DA}"/>
          </ac:spMkLst>
        </pc:spChg>
        <pc:spChg chg="add">
          <ac:chgData name="Ayodolamu Dada" userId="S::adada@ssso.southwark.sch.uk::ca945be6-2bda-4532-a82e-d342e4768e0e" providerId="AD" clId="Web-{1EE9C864-F22C-09C5-E675-4D71FD4C8826}" dt="2026-03-20T14:38:42.479" v="167"/>
          <ac:spMkLst>
            <pc:docMk/>
            <pc:sldMk cId="1986633637" sldId="257"/>
            <ac:spMk id="15" creationId="{0D153B68-5844-490D-8E67-F616D6D721CA}"/>
          </ac:spMkLst>
        </pc:spChg>
        <pc:picChg chg="add mod">
          <ac:chgData name="Ayodolamu Dada" userId="S::adada@ssso.southwark.sch.uk::ca945be6-2bda-4532-a82e-d342e4768e0e" providerId="AD" clId="Web-{1EE9C864-F22C-09C5-E675-4D71FD4C8826}" dt="2026-03-20T14:38:42.479" v="167"/>
          <ac:picMkLst>
            <pc:docMk/>
            <pc:sldMk cId="1986633637" sldId="257"/>
            <ac:picMk id="4" creationId="{C4102965-A02E-DF73-3F73-FBFFA2BBB8D3}"/>
          </ac:picMkLst>
        </pc:picChg>
      </pc:sldChg>
      <pc:sldChg chg="addSp delSp modSp mod setBg">
        <pc:chgData name="Ayodolamu Dada" userId="S::adada@ssso.southwark.sch.uk::ca945be6-2bda-4532-a82e-d342e4768e0e" providerId="AD" clId="Web-{1EE9C864-F22C-09C5-E675-4D71FD4C8826}" dt="2026-03-20T14:43:51.794" v="201" actId="20577"/>
        <pc:sldMkLst>
          <pc:docMk/>
          <pc:sldMk cId="2308010032" sldId="258"/>
        </pc:sldMkLst>
        <pc:spChg chg="mod">
          <ac:chgData name="Ayodolamu Dada" userId="S::adada@ssso.southwark.sch.uk::ca945be6-2bda-4532-a82e-d342e4768e0e" providerId="AD" clId="Web-{1EE9C864-F22C-09C5-E675-4D71FD4C8826}" dt="2026-03-20T14:43:34.075" v="195"/>
          <ac:spMkLst>
            <pc:docMk/>
            <pc:sldMk cId="2308010032" sldId="258"/>
            <ac:spMk id="2" creationId="{53B5C066-70CE-9247-2BCA-43CAC2E22F0A}"/>
          </ac:spMkLst>
        </pc:spChg>
        <pc:spChg chg="mod">
          <ac:chgData name="Ayodolamu Dada" userId="S::adada@ssso.southwark.sch.uk::ca945be6-2bda-4532-a82e-d342e4768e0e" providerId="AD" clId="Web-{1EE9C864-F22C-09C5-E675-4D71FD4C8826}" dt="2026-03-20T14:43:51.794" v="201" actId="20577"/>
          <ac:spMkLst>
            <pc:docMk/>
            <pc:sldMk cId="2308010032" sldId="258"/>
            <ac:spMk id="3" creationId="{11457180-1087-FC66-B989-C6B72936D846}"/>
          </ac:spMkLst>
        </pc:spChg>
        <pc:spChg chg="add del">
          <ac:chgData name="Ayodolamu Dada" userId="S::adada@ssso.southwark.sch.uk::ca945be6-2bda-4532-a82e-d342e4768e0e" providerId="AD" clId="Web-{1EE9C864-F22C-09C5-E675-4D71FD4C8826}" dt="2026-03-20T14:43:30.778" v="192"/>
          <ac:spMkLst>
            <pc:docMk/>
            <pc:sldMk cId="2308010032" sldId="258"/>
            <ac:spMk id="9" creationId="{04812C46-200A-4DEB-A05E-3ED6C68C2387}"/>
          </ac:spMkLst>
        </pc:spChg>
        <pc:spChg chg="add del">
          <ac:chgData name="Ayodolamu Dada" userId="S::adada@ssso.southwark.sch.uk::ca945be6-2bda-4532-a82e-d342e4768e0e" providerId="AD" clId="Web-{1EE9C864-F22C-09C5-E675-4D71FD4C8826}" dt="2026-03-20T14:43:30.778" v="192"/>
          <ac:spMkLst>
            <pc:docMk/>
            <pc:sldMk cId="2308010032" sldId="258"/>
            <ac:spMk id="11" creationId="{D1EA859B-E555-4109-94F3-6700E046E008}"/>
          </ac:spMkLst>
        </pc:spChg>
        <pc:spChg chg="add del">
          <ac:chgData name="Ayodolamu Dada" userId="S::adada@ssso.southwark.sch.uk::ca945be6-2bda-4532-a82e-d342e4768e0e" providerId="AD" clId="Web-{1EE9C864-F22C-09C5-E675-4D71FD4C8826}" dt="2026-03-20T14:43:34.059" v="194"/>
          <ac:spMkLst>
            <pc:docMk/>
            <pc:sldMk cId="2308010032" sldId="258"/>
            <ac:spMk id="13" creationId="{04812C46-200A-4DEB-A05E-3ED6C68C2387}"/>
          </ac:spMkLst>
        </pc:spChg>
        <pc:spChg chg="add del">
          <ac:chgData name="Ayodolamu Dada" userId="S::adada@ssso.southwark.sch.uk::ca945be6-2bda-4532-a82e-d342e4768e0e" providerId="AD" clId="Web-{1EE9C864-F22C-09C5-E675-4D71FD4C8826}" dt="2026-03-20T14:43:34.059" v="194"/>
          <ac:spMkLst>
            <pc:docMk/>
            <pc:sldMk cId="2308010032" sldId="258"/>
            <ac:spMk id="14" creationId="{D1EA859B-E555-4109-94F3-6700E046E008}"/>
          </ac:spMkLst>
        </pc:spChg>
        <pc:spChg chg="add">
          <ac:chgData name="Ayodolamu Dada" userId="S::adada@ssso.southwark.sch.uk::ca945be6-2bda-4532-a82e-d342e4768e0e" providerId="AD" clId="Web-{1EE9C864-F22C-09C5-E675-4D71FD4C8826}" dt="2026-03-20T14:43:34.075" v="195"/>
          <ac:spMkLst>
            <pc:docMk/>
            <pc:sldMk cId="2308010032" sldId="258"/>
            <ac:spMk id="15" creationId="{C0036C6B-F09C-4EAB-AE02-8D056EE74856}"/>
          </ac:spMkLst>
        </pc:spChg>
        <pc:spChg chg="add">
          <ac:chgData name="Ayodolamu Dada" userId="S::adada@ssso.southwark.sch.uk::ca945be6-2bda-4532-a82e-d342e4768e0e" providerId="AD" clId="Web-{1EE9C864-F22C-09C5-E675-4D71FD4C8826}" dt="2026-03-20T14:43:34.075" v="195"/>
          <ac:spMkLst>
            <pc:docMk/>
            <pc:sldMk cId="2308010032" sldId="258"/>
            <ac:spMk id="16" creationId="{560AFAAC-EA6C-45A9-9E03-C9C9F0193B4F}"/>
          </ac:spMkLst>
        </pc:spChg>
        <pc:spChg chg="add">
          <ac:chgData name="Ayodolamu Dada" userId="S::adada@ssso.southwark.sch.uk::ca945be6-2bda-4532-a82e-d342e4768e0e" providerId="AD" clId="Web-{1EE9C864-F22C-09C5-E675-4D71FD4C8826}" dt="2026-03-20T14:43:34.075" v="195"/>
          <ac:spMkLst>
            <pc:docMk/>
            <pc:sldMk cId="2308010032" sldId="258"/>
            <ac:spMk id="17" creationId="{FC8D5885-2804-4D3C-BE31-902E4D3279B0}"/>
          </ac:spMkLst>
        </pc:spChg>
        <pc:spChg chg="add">
          <ac:chgData name="Ayodolamu Dada" userId="S::adada@ssso.southwark.sch.uk::ca945be6-2bda-4532-a82e-d342e4768e0e" providerId="AD" clId="Web-{1EE9C864-F22C-09C5-E675-4D71FD4C8826}" dt="2026-03-20T14:43:34.075" v="195"/>
          <ac:spMkLst>
            <pc:docMk/>
            <pc:sldMk cId="2308010032" sldId="258"/>
            <ac:spMk id="18" creationId="{83549E37-C86B-4401-90BD-D8BF83859F14}"/>
          </ac:spMkLst>
        </pc:spChg>
        <pc:spChg chg="add">
          <ac:chgData name="Ayodolamu Dada" userId="S::adada@ssso.southwark.sch.uk::ca945be6-2bda-4532-a82e-d342e4768e0e" providerId="AD" clId="Web-{1EE9C864-F22C-09C5-E675-4D71FD4C8826}" dt="2026-03-20T14:43:34.075" v="195"/>
          <ac:spMkLst>
            <pc:docMk/>
            <pc:sldMk cId="2308010032" sldId="258"/>
            <ac:spMk id="19" creationId="{8A17784E-76D8-4521-A77D-0D2EBB923004}"/>
          </ac:spMkLst>
        </pc:spChg>
        <pc:picChg chg="add mod ord">
          <ac:chgData name="Ayodolamu Dada" userId="S::adada@ssso.southwark.sch.uk::ca945be6-2bda-4532-a82e-d342e4768e0e" providerId="AD" clId="Web-{1EE9C864-F22C-09C5-E675-4D71FD4C8826}" dt="2026-03-20T14:43:34.075" v="195"/>
          <ac:picMkLst>
            <pc:docMk/>
            <pc:sldMk cId="2308010032" sldId="258"/>
            <ac:picMk id="4" creationId="{9834374B-CB56-4E63-87BB-552DAA7AF015}"/>
          </ac:picMkLst>
        </pc:picChg>
      </pc:sldChg>
      <pc:sldChg chg="addSp delSp modSp">
        <pc:chgData name="Ayodolamu Dada" userId="S::adada@ssso.southwark.sch.uk::ca945be6-2bda-4532-a82e-d342e4768e0e" providerId="AD" clId="Web-{1EE9C864-F22C-09C5-E675-4D71FD4C8826}" dt="2026-03-20T14:42:17.230" v="189"/>
        <pc:sldMkLst>
          <pc:docMk/>
          <pc:sldMk cId="701468668" sldId="259"/>
        </pc:sldMkLst>
        <pc:spChg chg="del mod">
          <ac:chgData name="Ayodolamu Dada" userId="S::adada@ssso.southwark.sch.uk::ca945be6-2bda-4532-a82e-d342e4768e0e" providerId="AD" clId="Web-{1EE9C864-F22C-09C5-E675-4D71FD4C8826}" dt="2026-03-20T14:42:17.230" v="189"/>
          <ac:spMkLst>
            <pc:docMk/>
            <pc:sldMk cId="701468668" sldId="259"/>
            <ac:spMk id="3" creationId="{7125440E-CDBA-25DE-E38C-900F28277D79}"/>
          </ac:spMkLst>
        </pc:spChg>
        <pc:graphicFrameChg chg="add">
          <ac:chgData name="Ayodolamu Dada" userId="S::adada@ssso.southwark.sch.uk::ca945be6-2bda-4532-a82e-d342e4768e0e" providerId="AD" clId="Web-{1EE9C864-F22C-09C5-E675-4D71FD4C8826}" dt="2026-03-20T14:42:17.230" v="189"/>
          <ac:graphicFrameMkLst>
            <pc:docMk/>
            <pc:sldMk cId="701468668" sldId="259"/>
            <ac:graphicFrameMk id="5" creationId="{526A18F5-F769-AB77-CC6A-F51297D52FFF}"/>
          </ac:graphicFrameMkLst>
        </pc:graphicFrameChg>
      </pc:sldChg>
      <pc:sldChg chg="addSp delSp modSp mod setBg">
        <pc:chgData name="Ayodolamu Dada" userId="S::adada@ssso.southwark.sch.uk::ca945be6-2bda-4532-a82e-d342e4768e0e" providerId="AD" clId="Web-{1EE9C864-F22C-09C5-E675-4D71FD4C8826}" dt="2026-03-20T14:47:26.794" v="228" actId="14100"/>
        <pc:sldMkLst>
          <pc:docMk/>
          <pc:sldMk cId="1292754657" sldId="260"/>
        </pc:sldMkLst>
        <pc:spChg chg="mod">
          <ac:chgData name="Ayodolamu Dada" userId="S::adada@ssso.southwark.sch.uk::ca945be6-2bda-4532-a82e-d342e4768e0e" providerId="AD" clId="Web-{1EE9C864-F22C-09C5-E675-4D71FD4C8826}" dt="2026-03-20T14:47:26.794" v="228" actId="14100"/>
          <ac:spMkLst>
            <pc:docMk/>
            <pc:sldMk cId="1292754657" sldId="260"/>
            <ac:spMk id="2" creationId="{19483CFF-8323-1715-84AD-CB518C5A684D}"/>
          </ac:spMkLst>
        </pc:spChg>
        <pc:spChg chg="mod">
          <ac:chgData name="Ayodolamu Dada" userId="S::adada@ssso.southwark.sch.uk::ca945be6-2bda-4532-a82e-d342e4768e0e" providerId="AD" clId="Web-{1EE9C864-F22C-09C5-E675-4D71FD4C8826}" dt="2026-03-20T14:47:21.935" v="227" actId="14100"/>
          <ac:spMkLst>
            <pc:docMk/>
            <pc:sldMk cId="1292754657" sldId="260"/>
            <ac:spMk id="3" creationId="{4E02669E-8FEE-8DCC-8A08-E780C6BDD222}"/>
          </ac:spMkLst>
        </pc:spChg>
        <pc:spChg chg="add del mod">
          <ac:chgData name="Ayodolamu Dada" userId="S::adada@ssso.southwark.sch.uk::ca945be6-2bda-4532-a82e-d342e4768e0e" providerId="AD" clId="Web-{1EE9C864-F22C-09C5-E675-4D71FD4C8826}" dt="2026-03-20T14:47:07.310" v="224"/>
          <ac:spMkLst>
            <pc:docMk/>
            <pc:sldMk cId="1292754657" sldId="260"/>
            <ac:spMk id="5" creationId="{3740695B-CE34-9D1A-565F-6BEB1A1F9946}"/>
          </ac:spMkLst>
        </pc:spChg>
        <pc:spChg chg="add">
          <ac:chgData name="Ayodolamu Dada" userId="S::adada@ssso.southwark.sch.uk::ca945be6-2bda-4532-a82e-d342e4768e0e" providerId="AD" clId="Web-{1EE9C864-F22C-09C5-E675-4D71FD4C8826}" dt="2026-03-20T14:47:13.044" v="225"/>
          <ac:spMkLst>
            <pc:docMk/>
            <pc:sldMk cId="1292754657" sldId="260"/>
            <ac:spMk id="9" creationId="{F13C74B1-5B17-4795-BED0-7140497B445A}"/>
          </ac:spMkLst>
        </pc:spChg>
        <pc:spChg chg="add">
          <ac:chgData name="Ayodolamu Dada" userId="S::adada@ssso.southwark.sch.uk::ca945be6-2bda-4532-a82e-d342e4768e0e" providerId="AD" clId="Web-{1EE9C864-F22C-09C5-E675-4D71FD4C8826}" dt="2026-03-20T14:47:13.044" v="225"/>
          <ac:spMkLst>
            <pc:docMk/>
            <pc:sldMk cId="1292754657" sldId="260"/>
            <ac:spMk id="11" creationId="{D4974D33-8DC5-464E-8C6D-BE58F0669C17}"/>
          </ac:spMkLst>
        </pc:spChg>
        <pc:picChg chg="add mod">
          <ac:chgData name="Ayodolamu Dada" userId="S::adada@ssso.southwark.sch.uk::ca945be6-2bda-4532-a82e-d342e4768e0e" providerId="AD" clId="Web-{1EE9C864-F22C-09C5-E675-4D71FD4C8826}" dt="2026-03-20T14:47:13.044" v="225"/>
          <ac:picMkLst>
            <pc:docMk/>
            <pc:sldMk cId="1292754657" sldId="260"/>
            <ac:picMk id="4" creationId="{0BE5DADC-A88E-3F5E-3E36-B9A45480B723}"/>
          </ac:picMkLst>
        </pc:picChg>
      </pc:sldChg>
      <pc:sldChg chg="addSp delSp modSp mod setBg">
        <pc:chgData name="Ayodolamu Dada" userId="S::adada@ssso.southwark.sch.uk::ca945be6-2bda-4532-a82e-d342e4768e0e" providerId="AD" clId="Web-{1EE9C864-F22C-09C5-E675-4D71FD4C8826}" dt="2026-03-20T14:44:47.091" v="215" actId="20577"/>
        <pc:sldMkLst>
          <pc:docMk/>
          <pc:sldMk cId="767556987" sldId="261"/>
        </pc:sldMkLst>
        <pc:spChg chg="mod">
          <ac:chgData name="Ayodolamu Dada" userId="S::adada@ssso.southwark.sch.uk::ca945be6-2bda-4532-a82e-d342e4768e0e" providerId="AD" clId="Web-{1EE9C864-F22C-09C5-E675-4D71FD4C8826}" dt="2026-03-20T14:44:22.388" v="206"/>
          <ac:spMkLst>
            <pc:docMk/>
            <pc:sldMk cId="767556987" sldId="261"/>
            <ac:spMk id="2" creationId="{973E8F73-D1E5-096E-3A59-041D862684AE}"/>
          </ac:spMkLst>
        </pc:spChg>
        <pc:spChg chg="mod">
          <ac:chgData name="Ayodolamu Dada" userId="S::adada@ssso.southwark.sch.uk::ca945be6-2bda-4532-a82e-d342e4768e0e" providerId="AD" clId="Web-{1EE9C864-F22C-09C5-E675-4D71FD4C8826}" dt="2026-03-20T14:44:47.091" v="215" actId="20577"/>
          <ac:spMkLst>
            <pc:docMk/>
            <pc:sldMk cId="767556987" sldId="261"/>
            <ac:spMk id="3" creationId="{8713B412-97DD-5714-38CE-A451E5CDF071}"/>
          </ac:spMkLst>
        </pc:spChg>
        <pc:spChg chg="add del mod">
          <ac:chgData name="Ayodolamu Dada" userId="S::adada@ssso.southwark.sch.uk::ca945be6-2bda-4532-a82e-d342e4768e0e" providerId="AD" clId="Web-{1EE9C864-F22C-09C5-E675-4D71FD4C8826}" dt="2026-03-20T14:44:26.013" v="207"/>
          <ac:spMkLst>
            <pc:docMk/>
            <pc:sldMk cId="767556987" sldId="261"/>
            <ac:spMk id="5" creationId="{6A986057-F027-3AA3-F80C-D8E738DA6EE1}"/>
          </ac:spMkLst>
        </pc:spChg>
        <pc:spChg chg="add">
          <ac:chgData name="Ayodolamu Dada" userId="S::adada@ssso.southwark.sch.uk::ca945be6-2bda-4532-a82e-d342e4768e0e" providerId="AD" clId="Web-{1EE9C864-F22C-09C5-E675-4D71FD4C8826}" dt="2026-03-20T14:44:22.388" v="206"/>
          <ac:spMkLst>
            <pc:docMk/>
            <pc:sldMk cId="767556987" sldId="261"/>
            <ac:spMk id="10" creationId="{04812C46-200A-4DEB-A05E-3ED6C68C2387}"/>
          </ac:spMkLst>
        </pc:spChg>
        <pc:spChg chg="add">
          <ac:chgData name="Ayodolamu Dada" userId="S::adada@ssso.southwark.sch.uk::ca945be6-2bda-4532-a82e-d342e4768e0e" providerId="AD" clId="Web-{1EE9C864-F22C-09C5-E675-4D71FD4C8826}" dt="2026-03-20T14:44:22.388" v="206"/>
          <ac:spMkLst>
            <pc:docMk/>
            <pc:sldMk cId="767556987" sldId="261"/>
            <ac:spMk id="12" creationId="{D1EA859B-E555-4109-94F3-6700E046E008}"/>
          </ac:spMkLst>
        </pc:spChg>
        <pc:picChg chg="add mod ord">
          <ac:chgData name="Ayodolamu Dada" userId="S::adada@ssso.southwark.sch.uk::ca945be6-2bda-4532-a82e-d342e4768e0e" providerId="AD" clId="Web-{1EE9C864-F22C-09C5-E675-4D71FD4C8826}" dt="2026-03-20T14:44:22.388" v="206"/>
          <ac:picMkLst>
            <pc:docMk/>
            <pc:sldMk cId="767556987" sldId="261"/>
            <ac:picMk id="4" creationId="{D7592A72-C8AB-BD42-C890-FC3151507C0B}"/>
          </ac:picMkLst>
        </pc:picChg>
      </pc:sldChg>
    </pc:docChg>
  </pc:docChgLst>
  <pc:docChgLst>
    <pc:chgData name="Ayodolamu Dada" userId="S::adada@ssso.southwark.sch.uk::ca945be6-2bda-4532-a82e-d342e4768e0e" providerId="AD" clId="Web-{C48CD8FA-02F8-30A1-349A-31A37D51829B}"/>
    <pc:docChg chg="addSld modSld">
      <pc:chgData name="Ayodolamu Dada" userId="S::adada@ssso.southwark.sch.uk::ca945be6-2bda-4532-a82e-d342e4768e0e" providerId="AD" clId="Web-{C48CD8FA-02F8-30A1-349A-31A37D51829B}" dt="2026-03-11T15:48:21.238" v="110" actId="20577"/>
      <pc:docMkLst>
        <pc:docMk/>
      </pc:docMkLst>
      <pc:sldChg chg="modSp">
        <pc:chgData name="Ayodolamu Dada" userId="S::adada@ssso.southwark.sch.uk::ca945be6-2bda-4532-a82e-d342e4768e0e" providerId="AD" clId="Web-{C48CD8FA-02F8-30A1-349A-31A37D51829B}" dt="2026-03-11T14:01:31.205" v="32" actId="14100"/>
        <pc:sldMkLst>
          <pc:docMk/>
          <pc:sldMk cId="109857222" sldId="256"/>
        </pc:sldMkLst>
        <pc:spChg chg="mod">
          <ac:chgData name="Ayodolamu Dada" userId="S::adada@ssso.southwark.sch.uk::ca945be6-2bda-4532-a82e-d342e4768e0e" providerId="AD" clId="Web-{C48CD8FA-02F8-30A1-349A-31A37D51829B}" dt="2026-03-11T13:40:15.997" v="26" actId="20577"/>
          <ac:spMkLst>
            <pc:docMk/>
            <pc:sldMk cId="109857222" sldId="256"/>
            <ac:spMk id="2" creationId="{00000000-0000-0000-0000-000000000000}"/>
          </ac:spMkLst>
        </pc:spChg>
        <pc:spChg chg="mod">
          <ac:chgData name="Ayodolamu Dada" userId="S::adada@ssso.southwark.sch.uk::ca945be6-2bda-4532-a82e-d342e4768e0e" providerId="AD" clId="Web-{C48CD8FA-02F8-30A1-349A-31A37D51829B}" dt="2026-03-11T14:01:31.205" v="32" actId="14100"/>
          <ac:spMkLst>
            <pc:docMk/>
            <pc:sldMk cId="109857222" sldId="256"/>
            <ac:spMk id="3" creationId="{00000000-0000-0000-0000-000000000000}"/>
          </ac:spMkLst>
        </pc:spChg>
      </pc:sldChg>
      <pc:sldChg chg="modSp new">
        <pc:chgData name="Ayodolamu Dada" userId="S::adada@ssso.southwark.sch.uk::ca945be6-2bda-4532-a82e-d342e4768e0e" providerId="AD" clId="Web-{C48CD8FA-02F8-30A1-349A-31A37D51829B}" dt="2026-03-11T15:48:21.238" v="110" actId="20577"/>
        <pc:sldMkLst>
          <pc:docMk/>
          <pc:sldMk cId="1986633637" sldId="257"/>
        </pc:sldMkLst>
        <pc:spChg chg="mod">
          <ac:chgData name="Ayodolamu Dada" userId="S::adada@ssso.southwark.sch.uk::ca945be6-2bda-4532-a82e-d342e4768e0e" providerId="AD" clId="Web-{C48CD8FA-02F8-30A1-349A-31A37D51829B}" dt="2026-03-11T15:32:04.005" v="94" actId="20577"/>
          <ac:spMkLst>
            <pc:docMk/>
            <pc:sldMk cId="1986633637" sldId="257"/>
            <ac:spMk id="2" creationId="{2F85FFC8-B54E-6495-C43E-DB11A7059649}"/>
          </ac:spMkLst>
        </pc:spChg>
        <pc:spChg chg="mod">
          <ac:chgData name="Ayodolamu Dada" userId="S::adada@ssso.southwark.sch.uk::ca945be6-2bda-4532-a82e-d342e4768e0e" providerId="AD" clId="Web-{C48CD8FA-02F8-30A1-349A-31A37D51829B}" dt="2026-03-11T15:48:21.238" v="110" actId="20577"/>
          <ac:spMkLst>
            <pc:docMk/>
            <pc:sldMk cId="1986633637" sldId="257"/>
            <ac:spMk id="3" creationId="{40AFD2AE-5EBD-E2D6-FD3A-C245D8B24BF7}"/>
          </ac:spMkLst>
        </pc:spChg>
      </pc:sldChg>
      <pc:sldChg chg="modSp new">
        <pc:chgData name="Ayodolamu Dada" userId="S::adada@ssso.southwark.sch.uk::ca945be6-2bda-4532-a82e-d342e4768e0e" providerId="AD" clId="Web-{C48CD8FA-02F8-30A1-349A-31A37D51829B}" dt="2026-03-11T14:22:33.173" v="67" actId="20577"/>
        <pc:sldMkLst>
          <pc:docMk/>
          <pc:sldMk cId="2308010032" sldId="258"/>
        </pc:sldMkLst>
        <pc:spChg chg="mod">
          <ac:chgData name="Ayodolamu Dada" userId="S::adada@ssso.southwark.sch.uk::ca945be6-2bda-4532-a82e-d342e4768e0e" providerId="AD" clId="Web-{C48CD8FA-02F8-30A1-349A-31A37D51829B}" dt="2026-03-11T14:22:33.173" v="67" actId="20577"/>
          <ac:spMkLst>
            <pc:docMk/>
            <pc:sldMk cId="2308010032" sldId="258"/>
            <ac:spMk id="2" creationId="{53B5C066-70CE-9247-2BCA-43CAC2E22F0A}"/>
          </ac:spMkLst>
        </pc:spChg>
        <pc:spChg chg="mod">
          <ac:chgData name="Ayodolamu Dada" userId="S::adada@ssso.southwark.sch.uk::ca945be6-2bda-4532-a82e-d342e4768e0e" providerId="AD" clId="Web-{C48CD8FA-02F8-30A1-349A-31A37D51829B}" dt="2026-03-11T14:22:00.437" v="58" actId="14100"/>
          <ac:spMkLst>
            <pc:docMk/>
            <pc:sldMk cId="2308010032" sldId="258"/>
            <ac:spMk id="3" creationId="{11457180-1087-FC66-B989-C6B72936D846}"/>
          </ac:spMkLst>
        </pc:spChg>
      </pc:sldChg>
      <pc:sldChg chg="modSp new">
        <pc:chgData name="Ayodolamu Dada" userId="S::adada@ssso.southwark.sch.uk::ca945be6-2bda-4532-a82e-d342e4768e0e" providerId="AD" clId="Web-{C48CD8FA-02F8-30A1-349A-31A37D51829B}" dt="2026-03-11T14:22:45.767" v="71" actId="20577"/>
        <pc:sldMkLst>
          <pc:docMk/>
          <pc:sldMk cId="701468668" sldId="259"/>
        </pc:sldMkLst>
        <pc:spChg chg="mod">
          <ac:chgData name="Ayodolamu Dada" userId="S::adada@ssso.southwark.sch.uk::ca945be6-2bda-4532-a82e-d342e4768e0e" providerId="AD" clId="Web-{C48CD8FA-02F8-30A1-349A-31A37D51829B}" dt="2026-03-11T14:22:45.767" v="71" actId="20577"/>
          <ac:spMkLst>
            <pc:docMk/>
            <pc:sldMk cId="701468668" sldId="259"/>
            <ac:spMk id="2" creationId="{F3573EBC-0438-5D6E-CD96-9ADC5A84FF6D}"/>
          </ac:spMkLst>
        </pc:spChg>
      </pc:sldChg>
      <pc:sldChg chg="modSp new">
        <pc:chgData name="Ayodolamu Dada" userId="S::adada@ssso.southwark.sch.uk::ca945be6-2bda-4532-a82e-d342e4768e0e" providerId="AD" clId="Web-{C48CD8FA-02F8-30A1-349A-31A37D51829B}" dt="2026-03-11T14:22:53.111" v="73" actId="20577"/>
        <pc:sldMkLst>
          <pc:docMk/>
          <pc:sldMk cId="1292754657" sldId="260"/>
        </pc:sldMkLst>
        <pc:spChg chg="mod">
          <ac:chgData name="Ayodolamu Dada" userId="S::adada@ssso.southwark.sch.uk::ca945be6-2bda-4532-a82e-d342e4768e0e" providerId="AD" clId="Web-{C48CD8FA-02F8-30A1-349A-31A37D51829B}" dt="2026-03-11T14:22:53.111" v="73" actId="20577"/>
          <ac:spMkLst>
            <pc:docMk/>
            <pc:sldMk cId="1292754657" sldId="260"/>
            <ac:spMk id="2" creationId="{19483CFF-8323-1715-84AD-CB518C5A684D}"/>
          </ac:spMkLst>
        </pc:spChg>
      </pc:sldChg>
      <pc:sldChg chg="modSp new">
        <pc:chgData name="Ayodolamu Dada" userId="S::adada@ssso.southwark.sch.uk::ca945be6-2bda-4532-a82e-d342e4768e0e" providerId="AD" clId="Web-{C48CD8FA-02F8-30A1-349A-31A37D51829B}" dt="2026-03-11T15:31:39.535" v="80" actId="20577"/>
        <pc:sldMkLst>
          <pc:docMk/>
          <pc:sldMk cId="767556987" sldId="261"/>
        </pc:sldMkLst>
        <pc:spChg chg="mod">
          <ac:chgData name="Ayodolamu Dada" userId="S::adada@ssso.southwark.sch.uk::ca945be6-2bda-4532-a82e-d342e4768e0e" providerId="AD" clId="Web-{C48CD8FA-02F8-30A1-349A-31A37D51829B}" dt="2026-03-11T15:31:39.535" v="80" actId="20577"/>
          <ac:spMkLst>
            <pc:docMk/>
            <pc:sldMk cId="767556987" sldId="261"/>
            <ac:spMk id="2" creationId="{973E8F73-D1E5-096E-3A59-041D862684AE}"/>
          </ac:spMkLst>
        </pc:spChg>
      </pc:sldChg>
    </pc:docChg>
  </pc:docChgLst>
  <pc:docChgLst>
    <pc:chgData name="Ayodolamu Dada" userId="S::adada@ssso.southwark.sch.uk::ca945be6-2bda-4532-a82e-d342e4768e0e" providerId="AD" clId="Web-{3CB3D5E3-6FE9-2566-2B5D-4B367CAAF33D}"/>
    <pc:docChg chg="modSld">
      <pc:chgData name="Ayodolamu Dada" userId="S::adada@ssso.southwark.sch.uk::ca945be6-2bda-4532-a82e-d342e4768e0e" providerId="AD" clId="Web-{3CB3D5E3-6FE9-2566-2B5D-4B367CAAF33D}" dt="2026-03-18T10:40:24.551" v="3" actId="20577"/>
      <pc:docMkLst>
        <pc:docMk/>
      </pc:docMkLst>
      <pc:sldChg chg="modSp">
        <pc:chgData name="Ayodolamu Dada" userId="S::adada@ssso.southwark.sch.uk::ca945be6-2bda-4532-a82e-d342e4768e0e" providerId="AD" clId="Web-{3CB3D5E3-6FE9-2566-2B5D-4B367CAAF33D}" dt="2026-03-18T10:40:24.551" v="3" actId="20577"/>
        <pc:sldMkLst>
          <pc:docMk/>
          <pc:sldMk cId="2308010032" sldId="258"/>
        </pc:sldMkLst>
        <pc:spChg chg="mod">
          <ac:chgData name="Ayodolamu Dada" userId="S::adada@ssso.southwark.sch.uk::ca945be6-2bda-4532-a82e-d342e4768e0e" providerId="AD" clId="Web-{3CB3D5E3-6FE9-2566-2B5D-4B367CAAF33D}" dt="2026-03-18T10:40:24.551" v="3" actId="20577"/>
          <ac:spMkLst>
            <pc:docMk/>
            <pc:sldMk cId="2308010032" sldId="258"/>
            <ac:spMk id="3" creationId="{11457180-1087-FC66-B989-C6B72936D846}"/>
          </ac:spMkLst>
        </pc:spChg>
      </pc:sldChg>
    </pc:docChg>
  </pc:docChgLst>
  <pc:docChgLst>
    <pc:chgData name="Ayodolamu Dada" userId="S::adada@ssso.southwark.sch.uk::ca945be6-2bda-4532-a82e-d342e4768e0e" providerId="AD" clId="Web-{708E5BFF-4509-5932-814E-B26D4266F40E}"/>
    <pc:docChg chg="modSld">
      <pc:chgData name="Ayodolamu Dada" userId="S::adada@ssso.southwark.sch.uk::ca945be6-2bda-4532-a82e-d342e4768e0e" providerId="AD" clId="Web-{708E5BFF-4509-5932-814E-B26D4266F40E}" dt="2026-03-16T14:13:21.984" v="3" actId="20577"/>
      <pc:docMkLst>
        <pc:docMk/>
      </pc:docMkLst>
      <pc:sldChg chg="modSp">
        <pc:chgData name="Ayodolamu Dada" userId="S::adada@ssso.southwark.sch.uk::ca945be6-2bda-4532-a82e-d342e4768e0e" providerId="AD" clId="Web-{708E5BFF-4509-5932-814E-B26D4266F40E}" dt="2026-03-16T14:13:21.984" v="3" actId="20577"/>
        <pc:sldMkLst>
          <pc:docMk/>
          <pc:sldMk cId="1986633637" sldId="257"/>
        </pc:sldMkLst>
        <pc:spChg chg="mod">
          <ac:chgData name="Ayodolamu Dada" userId="S::adada@ssso.southwark.sch.uk::ca945be6-2bda-4532-a82e-d342e4768e0e" providerId="AD" clId="Web-{708E5BFF-4509-5932-814E-B26D4266F40E}" dt="2026-03-16T14:13:21.984" v="3" actId="20577"/>
          <ac:spMkLst>
            <pc:docMk/>
            <pc:sldMk cId="1986633637" sldId="257"/>
            <ac:spMk id="3" creationId="{40AFD2AE-5EBD-E2D6-FD3A-C245D8B24BF7}"/>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5" Type="http://schemas.openxmlformats.org/officeDocument/2006/relationships/image" Target="../media/image9.sv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5" Type="http://schemas.openxmlformats.org/officeDocument/2006/relationships/image" Target="../media/image9.sv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486496-C247-4137-9B25-9BE4CB56060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492CD26-7FA0-4338-9D40-2EE23B8249D1}">
      <dgm:prSet/>
      <dgm:spPr/>
      <dgm:t>
        <a:bodyPr/>
        <a:lstStyle/>
        <a:p>
          <a:pPr>
            <a:lnSpc>
              <a:spcPct val="100000"/>
            </a:lnSpc>
          </a:pPr>
          <a:r>
            <a:rPr lang="en-GB"/>
            <a:t>Why is Easter significant to Christians?</a:t>
          </a:r>
          <a:endParaRPr lang="en-US"/>
        </a:p>
      </dgm:t>
    </dgm:pt>
    <dgm:pt modelId="{052FA77A-B030-4753-9BDE-FC5447304F75}" type="parTrans" cxnId="{2780625C-622C-4D8E-AB4A-88A7EC72986E}">
      <dgm:prSet/>
      <dgm:spPr/>
      <dgm:t>
        <a:bodyPr/>
        <a:lstStyle/>
        <a:p>
          <a:endParaRPr lang="en-US"/>
        </a:p>
      </dgm:t>
    </dgm:pt>
    <dgm:pt modelId="{66641CAC-7811-45C0-8648-32B66BD7FCC4}" type="sibTrans" cxnId="{2780625C-622C-4D8E-AB4A-88A7EC72986E}">
      <dgm:prSet/>
      <dgm:spPr/>
      <dgm:t>
        <a:bodyPr/>
        <a:lstStyle/>
        <a:p>
          <a:endParaRPr lang="en-US"/>
        </a:p>
      </dgm:t>
    </dgm:pt>
    <dgm:pt modelId="{43BEEE51-9201-4BEA-8E1C-A3C67BD28179}">
      <dgm:prSet/>
      <dgm:spPr/>
      <dgm:t>
        <a:bodyPr/>
        <a:lstStyle/>
        <a:p>
          <a:pPr>
            <a:lnSpc>
              <a:spcPct val="100000"/>
            </a:lnSpc>
          </a:pPr>
          <a:r>
            <a:rPr lang="en-GB"/>
            <a:t>What does Easter mean to me personally, beyond traditions and celebrations?</a:t>
          </a:r>
          <a:endParaRPr lang="en-US"/>
        </a:p>
      </dgm:t>
    </dgm:pt>
    <dgm:pt modelId="{8C7933D8-E3DC-4C63-BDBC-D94E74284BFA}" type="parTrans" cxnId="{D3841D00-0F5D-462D-9167-E5CD18D83115}">
      <dgm:prSet/>
      <dgm:spPr/>
      <dgm:t>
        <a:bodyPr/>
        <a:lstStyle/>
        <a:p>
          <a:endParaRPr lang="en-US"/>
        </a:p>
      </dgm:t>
    </dgm:pt>
    <dgm:pt modelId="{73E910A5-8A1E-410E-86E2-226C38671E00}" type="sibTrans" cxnId="{D3841D00-0F5D-462D-9167-E5CD18D83115}">
      <dgm:prSet/>
      <dgm:spPr/>
      <dgm:t>
        <a:bodyPr/>
        <a:lstStyle/>
        <a:p>
          <a:endParaRPr lang="en-US"/>
        </a:p>
      </dgm:t>
    </dgm:pt>
    <dgm:pt modelId="{467E6D4B-58A2-4895-859D-C17555ECE70C}">
      <dgm:prSet/>
      <dgm:spPr/>
      <dgm:t>
        <a:bodyPr/>
        <a:lstStyle/>
        <a:p>
          <a:pPr>
            <a:lnSpc>
              <a:spcPct val="100000"/>
            </a:lnSpc>
          </a:pPr>
          <a:r>
            <a:rPr lang="en-GB"/>
            <a:t>How do I understand the idea of resurrection or new life in my own context?</a:t>
          </a:r>
          <a:endParaRPr lang="en-US"/>
        </a:p>
      </dgm:t>
    </dgm:pt>
    <dgm:pt modelId="{0982B352-C95B-4D8B-8906-A284D81098F6}" type="parTrans" cxnId="{F87D124B-C2EE-4239-B385-809A4B9AB559}">
      <dgm:prSet/>
      <dgm:spPr/>
      <dgm:t>
        <a:bodyPr/>
        <a:lstStyle/>
        <a:p>
          <a:endParaRPr lang="en-US"/>
        </a:p>
      </dgm:t>
    </dgm:pt>
    <dgm:pt modelId="{001BAA56-3786-4364-8B8A-B3552EA8FFBD}" type="sibTrans" cxnId="{F87D124B-C2EE-4239-B385-809A4B9AB559}">
      <dgm:prSet/>
      <dgm:spPr/>
      <dgm:t>
        <a:bodyPr/>
        <a:lstStyle/>
        <a:p>
          <a:endParaRPr lang="en-US"/>
        </a:p>
      </dgm:t>
    </dgm:pt>
    <dgm:pt modelId="{75D8734C-FB67-4890-8635-E2104B4BDB84}">
      <dgm:prSet/>
      <dgm:spPr/>
      <dgm:t>
        <a:bodyPr/>
        <a:lstStyle/>
        <a:p>
          <a:pPr>
            <a:lnSpc>
              <a:spcPct val="100000"/>
            </a:lnSpc>
          </a:pPr>
          <a:r>
            <a:rPr lang="en-GB"/>
            <a:t>In what ways do I see hope emerging after difficult seasons in my life?</a:t>
          </a:r>
          <a:endParaRPr lang="en-US"/>
        </a:p>
      </dgm:t>
    </dgm:pt>
    <dgm:pt modelId="{E2C9F786-6EDA-4397-A838-2C02058F1E81}" type="parTrans" cxnId="{B51D308E-1041-4C5D-B5E1-439EBEBBE29C}">
      <dgm:prSet/>
      <dgm:spPr/>
      <dgm:t>
        <a:bodyPr/>
        <a:lstStyle/>
        <a:p>
          <a:endParaRPr lang="en-US"/>
        </a:p>
      </dgm:t>
    </dgm:pt>
    <dgm:pt modelId="{DEC1BE09-218F-471D-B5DE-93A2D235AEF6}" type="sibTrans" cxnId="{B51D308E-1041-4C5D-B5E1-439EBEBBE29C}">
      <dgm:prSet/>
      <dgm:spPr/>
      <dgm:t>
        <a:bodyPr/>
        <a:lstStyle/>
        <a:p>
          <a:endParaRPr lang="en-US"/>
        </a:p>
      </dgm:t>
    </dgm:pt>
    <dgm:pt modelId="{017F01F0-B162-4E73-A53B-3D2584973A4A}">
      <dgm:prSet/>
      <dgm:spPr/>
      <dgm:t>
        <a:bodyPr/>
        <a:lstStyle/>
        <a:p>
          <a:pPr>
            <a:lnSpc>
              <a:spcPct val="100000"/>
            </a:lnSpc>
          </a:pPr>
          <a:r>
            <a:rPr lang="en-GB"/>
            <a:t>What does the resurrection say about hopeless situations?</a:t>
          </a:r>
          <a:endParaRPr lang="en-US"/>
        </a:p>
      </dgm:t>
    </dgm:pt>
    <dgm:pt modelId="{EA1132FB-6CF1-4582-9A92-1316DCFB9557}" type="parTrans" cxnId="{EAD33033-5CC0-457C-A33D-CBD478FBE84F}">
      <dgm:prSet/>
      <dgm:spPr/>
      <dgm:t>
        <a:bodyPr/>
        <a:lstStyle/>
        <a:p>
          <a:endParaRPr lang="en-US"/>
        </a:p>
      </dgm:t>
    </dgm:pt>
    <dgm:pt modelId="{18DFEBE2-B283-4DA6-A24D-4CFC3AE33752}" type="sibTrans" cxnId="{EAD33033-5CC0-457C-A33D-CBD478FBE84F}">
      <dgm:prSet/>
      <dgm:spPr/>
      <dgm:t>
        <a:bodyPr/>
        <a:lstStyle/>
        <a:p>
          <a:endParaRPr lang="en-US"/>
        </a:p>
      </dgm:t>
    </dgm:pt>
    <dgm:pt modelId="{F5AFD63E-5C11-4688-812D-8E52144F217D}" type="pres">
      <dgm:prSet presAssocID="{68486496-C247-4137-9B25-9BE4CB560606}" presName="root" presStyleCnt="0">
        <dgm:presLayoutVars>
          <dgm:dir/>
          <dgm:resizeHandles val="exact"/>
        </dgm:presLayoutVars>
      </dgm:prSet>
      <dgm:spPr/>
    </dgm:pt>
    <dgm:pt modelId="{116988FA-D6C0-4158-AFC5-6218C43A5D04}" type="pres">
      <dgm:prSet presAssocID="{4492CD26-7FA0-4338-9D40-2EE23B8249D1}" presName="compNode" presStyleCnt="0"/>
      <dgm:spPr/>
    </dgm:pt>
    <dgm:pt modelId="{AD006599-D449-493A-A001-A63081DFE552}" type="pres">
      <dgm:prSet presAssocID="{4492CD26-7FA0-4338-9D40-2EE23B8249D1}" presName="bgRect" presStyleLbl="bgShp" presStyleIdx="0" presStyleCnt="5"/>
      <dgm:spPr/>
    </dgm:pt>
    <dgm:pt modelId="{8EAC0686-953E-488D-995E-4EB58BA629BA}" type="pres">
      <dgm:prSet presAssocID="{4492CD26-7FA0-4338-9D40-2EE23B8249D1}"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Eggs In Basket"/>
        </a:ext>
      </dgm:extLst>
    </dgm:pt>
    <dgm:pt modelId="{14AB8AF5-CF37-4B41-A31A-68E39128089B}" type="pres">
      <dgm:prSet presAssocID="{4492CD26-7FA0-4338-9D40-2EE23B8249D1}" presName="spaceRect" presStyleCnt="0"/>
      <dgm:spPr/>
    </dgm:pt>
    <dgm:pt modelId="{1110BE19-E513-425D-B32E-A3FEE2A62D76}" type="pres">
      <dgm:prSet presAssocID="{4492CD26-7FA0-4338-9D40-2EE23B8249D1}" presName="parTx" presStyleLbl="revTx" presStyleIdx="0" presStyleCnt="5">
        <dgm:presLayoutVars>
          <dgm:chMax val="0"/>
          <dgm:chPref val="0"/>
        </dgm:presLayoutVars>
      </dgm:prSet>
      <dgm:spPr/>
    </dgm:pt>
    <dgm:pt modelId="{0A26BE95-FA2A-45A2-90B5-7BD7B45BB6EE}" type="pres">
      <dgm:prSet presAssocID="{66641CAC-7811-45C0-8648-32B66BD7FCC4}" presName="sibTrans" presStyleCnt="0"/>
      <dgm:spPr/>
    </dgm:pt>
    <dgm:pt modelId="{60DB4CCD-2C0D-486D-82FF-00B49A554631}" type="pres">
      <dgm:prSet presAssocID="{43BEEE51-9201-4BEA-8E1C-A3C67BD28179}" presName="compNode" presStyleCnt="0"/>
      <dgm:spPr/>
    </dgm:pt>
    <dgm:pt modelId="{E253F749-627A-46E3-8017-B6A561F7A7AB}" type="pres">
      <dgm:prSet presAssocID="{43BEEE51-9201-4BEA-8E1C-A3C67BD28179}" presName="bgRect" presStyleLbl="bgShp" presStyleIdx="1" presStyleCnt="5"/>
      <dgm:spPr/>
    </dgm:pt>
    <dgm:pt modelId="{BAEA94E3-CF32-4641-9B6B-D88D32BE2DB7}" type="pres">
      <dgm:prSet presAssocID="{43BEEE51-9201-4BEA-8E1C-A3C67BD28179}"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ick"/>
        </a:ext>
      </dgm:extLst>
    </dgm:pt>
    <dgm:pt modelId="{7A5DC9D3-8EBD-4283-9895-A08B82B09F0D}" type="pres">
      <dgm:prSet presAssocID="{43BEEE51-9201-4BEA-8E1C-A3C67BD28179}" presName="spaceRect" presStyleCnt="0"/>
      <dgm:spPr/>
    </dgm:pt>
    <dgm:pt modelId="{AA5EC4C5-2A0D-42C5-AC1F-71A1E6C44BA3}" type="pres">
      <dgm:prSet presAssocID="{43BEEE51-9201-4BEA-8E1C-A3C67BD28179}" presName="parTx" presStyleLbl="revTx" presStyleIdx="1" presStyleCnt="5">
        <dgm:presLayoutVars>
          <dgm:chMax val="0"/>
          <dgm:chPref val="0"/>
        </dgm:presLayoutVars>
      </dgm:prSet>
      <dgm:spPr/>
    </dgm:pt>
    <dgm:pt modelId="{511429B0-2FBF-42E5-A77F-E56674F43D63}" type="pres">
      <dgm:prSet presAssocID="{73E910A5-8A1E-410E-86E2-226C38671E00}" presName="sibTrans" presStyleCnt="0"/>
      <dgm:spPr/>
    </dgm:pt>
    <dgm:pt modelId="{F6F8D423-69CD-4A7D-93FB-702C72308D52}" type="pres">
      <dgm:prSet presAssocID="{467E6D4B-58A2-4895-859D-C17555ECE70C}" presName="compNode" presStyleCnt="0"/>
      <dgm:spPr/>
    </dgm:pt>
    <dgm:pt modelId="{45C09343-60E1-4F76-BD4F-86693A99B8C5}" type="pres">
      <dgm:prSet presAssocID="{467E6D4B-58A2-4895-859D-C17555ECE70C}" presName="bgRect" presStyleLbl="bgShp" presStyleIdx="2" presStyleCnt="5"/>
      <dgm:spPr/>
    </dgm:pt>
    <dgm:pt modelId="{8E03CD39-F520-4859-A800-72BEEFB84947}" type="pres">
      <dgm:prSet presAssocID="{467E6D4B-58A2-4895-859D-C17555ECE70C}"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Prayer Candle"/>
        </a:ext>
      </dgm:extLst>
    </dgm:pt>
    <dgm:pt modelId="{4F5D864F-A383-4251-B509-BF71FFFF59AB}" type="pres">
      <dgm:prSet presAssocID="{467E6D4B-58A2-4895-859D-C17555ECE70C}" presName="spaceRect" presStyleCnt="0"/>
      <dgm:spPr/>
    </dgm:pt>
    <dgm:pt modelId="{ACA0B5F4-5203-4E7B-94D6-C928A7130483}" type="pres">
      <dgm:prSet presAssocID="{467E6D4B-58A2-4895-859D-C17555ECE70C}" presName="parTx" presStyleLbl="revTx" presStyleIdx="2" presStyleCnt="5">
        <dgm:presLayoutVars>
          <dgm:chMax val="0"/>
          <dgm:chPref val="0"/>
        </dgm:presLayoutVars>
      </dgm:prSet>
      <dgm:spPr/>
    </dgm:pt>
    <dgm:pt modelId="{60A5C422-FE91-475F-8847-2655933AEE5B}" type="pres">
      <dgm:prSet presAssocID="{001BAA56-3786-4364-8B8A-B3552EA8FFBD}" presName="sibTrans" presStyleCnt="0"/>
      <dgm:spPr/>
    </dgm:pt>
    <dgm:pt modelId="{B526494E-2CE7-40E0-A4C4-D86B1383855A}" type="pres">
      <dgm:prSet presAssocID="{75D8734C-FB67-4890-8635-E2104B4BDB84}" presName="compNode" presStyleCnt="0"/>
      <dgm:spPr/>
    </dgm:pt>
    <dgm:pt modelId="{923C8667-9A85-4385-9F85-8D3737A323CC}" type="pres">
      <dgm:prSet presAssocID="{75D8734C-FB67-4890-8635-E2104B4BDB84}" presName="bgRect" presStyleLbl="bgShp" presStyleIdx="3" presStyleCnt="5"/>
      <dgm:spPr/>
    </dgm:pt>
    <dgm:pt modelId="{B7A1BF16-B6D0-4A1E-8D53-5EC2AADF796D}" type="pres">
      <dgm:prSet presAssocID="{75D8734C-FB67-4890-8635-E2104B4BDB84}"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Rainbow"/>
        </a:ext>
      </dgm:extLst>
    </dgm:pt>
    <dgm:pt modelId="{81A19E29-7F5B-461D-B9E8-6F88EBC0C5C1}" type="pres">
      <dgm:prSet presAssocID="{75D8734C-FB67-4890-8635-E2104B4BDB84}" presName="spaceRect" presStyleCnt="0"/>
      <dgm:spPr/>
    </dgm:pt>
    <dgm:pt modelId="{705B5922-4FA9-438F-94D5-0E0AF43B8E5E}" type="pres">
      <dgm:prSet presAssocID="{75D8734C-FB67-4890-8635-E2104B4BDB84}" presName="parTx" presStyleLbl="revTx" presStyleIdx="3" presStyleCnt="5">
        <dgm:presLayoutVars>
          <dgm:chMax val="0"/>
          <dgm:chPref val="0"/>
        </dgm:presLayoutVars>
      </dgm:prSet>
      <dgm:spPr/>
    </dgm:pt>
    <dgm:pt modelId="{B300689F-0406-4090-A4CA-D0C9BED0375A}" type="pres">
      <dgm:prSet presAssocID="{DEC1BE09-218F-471D-B5DE-93A2D235AEF6}" presName="sibTrans" presStyleCnt="0"/>
      <dgm:spPr/>
    </dgm:pt>
    <dgm:pt modelId="{33BCDA62-2435-474B-9D7C-BEE3ADEC0C8A}" type="pres">
      <dgm:prSet presAssocID="{017F01F0-B162-4E73-A53B-3D2584973A4A}" presName="compNode" presStyleCnt="0"/>
      <dgm:spPr/>
    </dgm:pt>
    <dgm:pt modelId="{B614A631-B76F-4564-BFBA-6828A87154E2}" type="pres">
      <dgm:prSet presAssocID="{017F01F0-B162-4E73-A53B-3D2584973A4A}" presName="bgRect" presStyleLbl="bgShp" presStyleIdx="4" presStyleCnt="5"/>
      <dgm:spPr/>
    </dgm:pt>
    <dgm:pt modelId="{7298B9CA-2230-4D41-83A7-86781CB66D3D}" type="pres">
      <dgm:prSet presAssocID="{017F01F0-B162-4E73-A53B-3D2584973A4A}"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Gravestone"/>
        </a:ext>
      </dgm:extLst>
    </dgm:pt>
    <dgm:pt modelId="{309C92FD-2071-48D9-A866-67DEBB694517}" type="pres">
      <dgm:prSet presAssocID="{017F01F0-B162-4E73-A53B-3D2584973A4A}" presName="spaceRect" presStyleCnt="0"/>
      <dgm:spPr/>
    </dgm:pt>
    <dgm:pt modelId="{14A63996-46B2-429A-B67D-F4C39AE8B0E9}" type="pres">
      <dgm:prSet presAssocID="{017F01F0-B162-4E73-A53B-3D2584973A4A}" presName="parTx" presStyleLbl="revTx" presStyleIdx="4" presStyleCnt="5">
        <dgm:presLayoutVars>
          <dgm:chMax val="0"/>
          <dgm:chPref val="0"/>
        </dgm:presLayoutVars>
      </dgm:prSet>
      <dgm:spPr/>
    </dgm:pt>
  </dgm:ptLst>
  <dgm:cxnLst>
    <dgm:cxn modelId="{D3841D00-0F5D-462D-9167-E5CD18D83115}" srcId="{68486496-C247-4137-9B25-9BE4CB560606}" destId="{43BEEE51-9201-4BEA-8E1C-A3C67BD28179}" srcOrd="1" destOrd="0" parTransId="{8C7933D8-E3DC-4C63-BDBC-D94E74284BFA}" sibTransId="{73E910A5-8A1E-410E-86E2-226C38671E00}"/>
    <dgm:cxn modelId="{EAD33033-5CC0-457C-A33D-CBD478FBE84F}" srcId="{68486496-C247-4137-9B25-9BE4CB560606}" destId="{017F01F0-B162-4E73-A53B-3D2584973A4A}" srcOrd="4" destOrd="0" parTransId="{EA1132FB-6CF1-4582-9A92-1316DCFB9557}" sibTransId="{18DFEBE2-B283-4DA6-A24D-4CFC3AE33752}"/>
    <dgm:cxn modelId="{5F0DA23A-B2BB-4958-8C52-F42529D47399}" type="presOf" srcId="{68486496-C247-4137-9B25-9BE4CB560606}" destId="{F5AFD63E-5C11-4688-812D-8E52144F217D}" srcOrd="0" destOrd="0" presId="urn:microsoft.com/office/officeart/2018/2/layout/IconVerticalSolidList"/>
    <dgm:cxn modelId="{2780625C-622C-4D8E-AB4A-88A7EC72986E}" srcId="{68486496-C247-4137-9B25-9BE4CB560606}" destId="{4492CD26-7FA0-4338-9D40-2EE23B8249D1}" srcOrd="0" destOrd="0" parTransId="{052FA77A-B030-4753-9BDE-FC5447304F75}" sibTransId="{66641CAC-7811-45C0-8648-32B66BD7FCC4}"/>
    <dgm:cxn modelId="{F87D124B-C2EE-4239-B385-809A4B9AB559}" srcId="{68486496-C247-4137-9B25-9BE4CB560606}" destId="{467E6D4B-58A2-4895-859D-C17555ECE70C}" srcOrd="2" destOrd="0" parTransId="{0982B352-C95B-4D8B-8906-A284D81098F6}" sibTransId="{001BAA56-3786-4364-8B8A-B3552EA8FFBD}"/>
    <dgm:cxn modelId="{1608A86D-8B84-4E8D-953C-1A00D04455B7}" type="presOf" srcId="{017F01F0-B162-4E73-A53B-3D2584973A4A}" destId="{14A63996-46B2-429A-B67D-F4C39AE8B0E9}" srcOrd="0" destOrd="0" presId="urn:microsoft.com/office/officeart/2018/2/layout/IconVerticalSolidList"/>
    <dgm:cxn modelId="{E246FD78-23B6-4FD9-87C3-3CA70DDE2E32}" type="presOf" srcId="{4492CD26-7FA0-4338-9D40-2EE23B8249D1}" destId="{1110BE19-E513-425D-B32E-A3FEE2A62D76}" srcOrd="0" destOrd="0" presId="urn:microsoft.com/office/officeart/2018/2/layout/IconVerticalSolidList"/>
    <dgm:cxn modelId="{63E25982-EA3B-47B7-8F04-C5FC29C977BB}" type="presOf" srcId="{43BEEE51-9201-4BEA-8E1C-A3C67BD28179}" destId="{AA5EC4C5-2A0D-42C5-AC1F-71A1E6C44BA3}" srcOrd="0" destOrd="0" presId="urn:microsoft.com/office/officeart/2018/2/layout/IconVerticalSolidList"/>
    <dgm:cxn modelId="{B51D308E-1041-4C5D-B5E1-439EBEBBE29C}" srcId="{68486496-C247-4137-9B25-9BE4CB560606}" destId="{75D8734C-FB67-4890-8635-E2104B4BDB84}" srcOrd="3" destOrd="0" parTransId="{E2C9F786-6EDA-4397-A838-2C02058F1E81}" sibTransId="{DEC1BE09-218F-471D-B5DE-93A2D235AEF6}"/>
    <dgm:cxn modelId="{6FD3B5B7-9598-4EAC-B868-309248FA15B3}" type="presOf" srcId="{75D8734C-FB67-4890-8635-E2104B4BDB84}" destId="{705B5922-4FA9-438F-94D5-0E0AF43B8E5E}" srcOrd="0" destOrd="0" presId="urn:microsoft.com/office/officeart/2018/2/layout/IconVerticalSolidList"/>
    <dgm:cxn modelId="{5709E3D6-A3C6-4DDB-8889-0AF5FF74D91F}" type="presOf" srcId="{467E6D4B-58A2-4895-859D-C17555ECE70C}" destId="{ACA0B5F4-5203-4E7B-94D6-C928A7130483}" srcOrd="0" destOrd="0" presId="urn:microsoft.com/office/officeart/2018/2/layout/IconVerticalSolidList"/>
    <dgm:cxn modelId="{C68827F1-2FE0-40BB-88C1-C7BF4B11CB6D}" type="presParOf" srcId="{F5AFD63E-5C11-4688-812D-8E52144F217D}" destId="{116988FA-D6C0-4158-AFC5-6218C43A5D04}" srcOrd="0" destOrd="0" presId="urn:microsoft.com/office/officeart/2018/2/layout/IconVerticalSolidList"/>
    <dgm:cxn modelId="{A1ADE295-32E4-4624-9E2F-7ADE15E8F6D4}" type="presParOf" srcId="{116988FA-D6C0-4158-AFC5-6218C43A5D04}" destId="{AD006599-D449-493A-A001-A63081DFE552}" srcOrd="0" destOrd="0" presId="urn:microsoft.com/office/officeart/2018/2/layout/IconVerticalSolidList"/>
    <dgm:cxn modelId="{66558819-79DC-4246-95FC-42C5DEABDB91}" type="presParOf" srcId="{116988FA-D6C0-4158-AFC5-6218C43A5D04}" destId="{8EAC0686-953E-488D-995E-4EB58BA629BA}" srcOrd="1" destOrd="0" presId="urn:microsoft.com/office/officeart/2018/2/layout/IconVerticalSolidList"/>
    <dgm:cxn modelId="{FF353F9B-E9A7-4768-A102-58DDDFAC909F}" type="presParOf" srcId="{116988FA-D6C0-4158-AFC5-6218C43A5D04}" destId="{14AB8AF5-CF37-4B41-A31A-68E39128089B}" srcOrd="2" destOrd="0" presId="urn:microsoft.com/office/officeart/2018/2/layout/IconVerticalSolidList"/>
    <dgm:cxn modelId="{A849DB8A-ABBF-4AB5-B8FA-9BB417242C7E}" type="presParOf" srcId="{116988FA-D6C0-4158-AFC5-6218C43A5D04}" destId="{1110BE19-E513-425D-B32E-A3FEE2A62D76}" srcOrd="3" destOrd="0" presId="urn:microsoft.com/office/officeart/2018/2/layout/IconVerticalSolidList"/>
    <dgm:cxn modelId="{B290204A-68B2-4C59-BE83-231113969936}" type="presParOf" srcId="{F5AFD63E-5C11-4688-812D-8E52144F217D}" destId="{0A26BE95-FA2A-45A2-90B5-7BD7B45BB6EE}" srcOrd="1" destOrd="0" presId="urn:microsoft.com/office/officeart/2018/2/layout/IconVerticalSolidList"/>
    <dgm:cxn modelId="{79F5D2B0-13D1-4782-85F0-8A8F49643DD9}" type="presParOf" srcId="{F5AFD63E-5C11-4688-812D-8E52144F217D}" destId="{60DB4CCD-2C0D-486D-82FF-00B49A554631}" srcOrd="2" destOrd="0" presId="urn:microsoft.com/office/officeart/2018/2/layout/IconVerticalSolidList"/>
    <dgm:cxn modelId="{D6705403-236E-423D-9F88-084B2EE7D586}" type="presParOf" srcId="{60DB4CCD-2C0D-486D-82FF-00B49A554631}" destId="{E253F749-627A-46E3-8017-B6A561F7A7AB}" srcOrd="0" destOrd="0" presId="urn:microsoft.com/office/officeart/2018/2/layout/IconVerticalSolidList"/>
    <dgm:cxn modelId="{E1902B02-BC17-49FA-AF73-1D138B8E6B6E}" type="presParOf" srcId="{60DB4CCD-2C0D-486D-82FF-00B49A554631}" destId="{BAEA94E3-CF32-4641-9B6B-D88D32BE2DB7}" srcOrd="1" destOrd="0" presId="urn:microsoft.com/office/officeart/2018/2/layout/IconVerticalSolidList"/>
    <dgm:cxn modelId="{4A7B2007-00D8-433C-B4C4-77D70F12682D}" type="presParOf" srcId="{60DB4CCD-2C0D-486D-82FF-00B49A554631}" destId="{7A5DC9D3-8EBD-4283-9895-A08B82B09F0D}" srcOrd="2" destOrd="0" presId="urn:microsoft.com/office/officeart/2018/2/layout/IconVerticalSolidList"/>
    <dgm:cxn modelId="{69A036BE-5245-418A-8E45-D91EC3F5BA90}" type="presParOf" srcId="{60DB4CCD-2C0D-486D-82FF-00B49A554631}" destId="{AA5EC4C5-2A0D-42C5-AC1F-71A1E6C44BA3}" srcOrd="3" destOrd="0" presId="urn:microsoft.com/office/officeart/2018/2/layout/IconVerticalSolidList"/>
    <dgm:cxn modelId="{42BCC1D1-467F-4194-A4F1-94C913411B39}" type="presParOf" srcId="{F5AFD63E-5C11-4688-812D-8E52144F217D}" destId="{511429B0-2FBF-42E5-A77F-E56674F43D63}" srcOrd="3" destOrd="0" presId="urn:microsoft.com/office/officeart/2018/2/layout/IconVerticalSolidList"/>
    <dgm:cxn modelId="{03403E62-A278-43FB-B68B-8D09479013A1}" type="presParOf" srcId="{F5AFD63E-5C11-4688-812D-8E52144F217D}" destId="{F6F8D423-69CD-4A7D-93FB-702C72308D52}" srcOrd="4" destOrd="0" presId="urn:microsoft.com/office/officeart/2018/2/layout/IconVerticalSolidList"/>
    <dgm:cxn modelId="{F18CD8C4-1767-4298-BC05-FD1F0B52D510}" type="presParOf" srcId="{F6F8D423-69CD-4A7D-93FB-702C72308D52}" destId="{45C09343-60E1-4F76-BD4F-86693A99B8C5}" srcOrd="0" destOrd="0" presId="urn:microsoft.com/office/officeart/2018/2/layout/IconVerticalSolidList"/>
    <dgm:cxn modelId="{58B121CB-7FC0-49F0-997F-4ADBF501761E}" type="presParOf" srcId="{F6F8D423-69CD-4A7D-93FB-702C72308D52}" destId="{8E03CD39-F520-4859-A800-72BEEFB84947}" srcOrd="1" destOrd="0" presId="urn:microsoft.com/office/officeart/2018/2/layout/IconVerticalSolidList"/>
    <dgm:cxn modelId="{4F70FAF0-AAB2-4A0C-A7F7-8D521C444F75}" type="presParOf" srcId="{F6F8D423-69CD-4A7D-93FB-702C72308D52}" destId="{4F5D864F-A383-4251-B509-BF71FFFF59AB}" srcOrd="2" destOrd="0" presId="urn:microsoft.com/office/officeart/2018/2/layout/IconVerticalSolidList"/>
    <dgm:cxn modelId="{FB68D9FB-3468-415D-9D5C-83D58E671E3B}" type="presParOf" srcId="{F6F8D423-69CD-4A7D-93FB-702C72308D52}" destId="{ACA0B5F4-5203-4E7B-94D6-C928A7130483}" srcOrd="3" destOrd="0" presId="urn:microsoft.com/office/officeart/2018/2/layout/IconVerticalSolidList"/>
    <dgm:cxn modelId="{5E189A15-4295-4EC4-98B4-C63DA9977D70}" type="presParOf" srcId="{F5AFD63E-5C11-4688-812D-8E52144F217D}" destId="{60A5C422-FE91-475F-8847-2655933AEE5B}" srcOrd="5" destOrd="0" presId="urn:microsoft.com/office/officeart/2018/2/layout/IconVerticalSolidList"/>
    <dgm:cxn modelId="{FB753CFA-2372-4E99-A8DA-97F581CA946F}" type="presParOf" srcId="{F5AFD63E-5C11-4688-812D-8E52144F217D}" destId="{B526494E-2CE7-40E0-A4C4-D86B1383855A}" srcOrd="6" destOrd="0" presId="urn:microsoft.com/office/officeart/2018/2/layout/IconVerticalSolidList"/>
    <dgm:cxn modelId="{D854A118-A6A6-4312-92B4-4DDCF15E7F28}" type="presParOf" srcId="{B526494E-2CE7-40E0-A4C4-D86B1383855A}" destId="{923C8667-9A85-4385-9F85-8D3737A323CC}" srcOrd="0" destOrd="0" presId="urn:microsoft.com/office/officeart/2018/2/layout/IconVerticalSolidList"/>
    <dgm:cxn modelId="{69787FA7-33FF-4D1E-B0B5-A7D1EB2F0E15}" type="presParOf" srcId="{B526494E-2CE7-40E0-A4C4-D86B1383855A}" destId="{B7A1BF16-B6D0-4A1E-8D53-5EC2AADF796D}" srcOrd="1" destOrd="0" presId="urn:microsoft.com/office/officeart/2018/2/layout/IconVerticalSolidList"/>
    <dgm:cxn modelId="{D3EA85F0-723F-4446-995E-9F41461243D8}" type="presParOf" srcId="{B526494E-2CE7-40E0-A4C4-D86B1383855A}" destId="{81A19E29-7F5B-461D-B9E8-6F88EBC0C5C1}" srcOrd="2" destOrd="0" presId="urn:microsoft.com/office/officeart/2018/2/layout/IconVerticalSolidList"/>
    <dgm:cxn modelId="{108762C2-E192-4DC7-9432-D96147159CED}" type="presParOf" srcId="{B526494E-2CE7-40E0-A4C4-D86B1383855A}" destId="{705B5922-4FA9-438F-94D5-0E0AF43B8E5E}" srcOrd="3" destOrd="0" presId="urn:microsoft.com/office/officeart/2018/2/layout/IconVerticalSolidList"/>
    <dgm:cxn modelId="{158A5CB1-DE5A-4D90-B5C6-4DD2DFF2D143}" type="presParOf" srcId="{F5AFD63E-5C11-4688-812D-8E52144F217D}" destId="{B300689F-0406-4090-A4CA-D0C9BED0375A}" srcOrd="7" destOrd="0" presId="urn:microsoft.com/office/officeart/2018/2/layout/IconVerticalSolidList"/>
    <dgm:cxn modelId="{F20D9EEF-5256-43C2-A20A-9AA20F038A40}" type="presParOf" srcId="{F5AFD63E-5C11-4688-812D-8E52144F217D}" destId="{33BCDA62-2435-474B-9D7C-BEE3ADEC0C8A}" srcOrd="8" destOrd="0" presId="urn:microsoft.com/office/officeart/2018/2/layout/IconVerticalSolidList"/>
    <dgm:cxn modelId="{AA503362-E6AF-469C-A537-D7D4CEE0AF29}" type="presParOf" srcId="{33BCDA62-2435-474B-9D7C-BEE3ADEC0C8A}" destId="{B614A631-B76F-4564-BFBA-6828A87154E2}" srcOrd="0" destOrd="0" presId="urn:microsoft.com/office/officeart/2018/2/layout/IconVerticalSolidList"/>
    <dgm:cxn modelId="{B1C7BE8D-5047-44F5-8924-A79158D6AF98}" type="presParOf" srcId="{33BCDA62-2435-474B-9D7C-BEE3ADEC0C8A}" destId="{7298B9CA-2230-4D41-83A7-86781CB66D3D}" srcOrd="1" destOrd="0" presId="urn:microsoft.com/office/officeart/2018/2/layout/IconVerticalSolidList"/>
    <dgm:cxn modelId="{92479EA5-0603-491B-8974-A6F92751B235}" type="presParOf" srcId="{33BCDA62-2435-474B-9D7C-BEE3ADEC0C8A}" destId="{309C92FD-2071-48D9-A866-67DEBB694517}" srcOrd="2" destOrd="0" presId="urn:microsoft.com/office/officeart/2018/2/layout/IconVerticalSolidList"/>
    <dgm:cxn modelId="{C3677039-2C37-4317-A262-DAC0A45816D6}" type="presParOf" srcId="{33BCDA62-2435-474B-9D7C-BEE3ADEC0C8A}" destId="{14A63996-46B2-429A-B67D-F4C39AE8B0E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006599-D449-493A-A001-A63081DFE552}">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AC0686-953E-488D-995E-4EB58BA629BA}">
      <dsp:nvSpPr>
        <dsp:cNvPr id="0" name=""/>
        <dsp:cNvSpPr/>
      </dsp:nvSpPr>
      <dsp:spPr>
        <a:xfrm>
          <a:off x="219037" y="166319"/>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10BE19-E513-425D-B32E-A3FEE2A62D76}">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Why is Easter significant to Christians?</a:t>
          </a:r>
          <a:endParaRPr lang="en-US" sz="1900" kern="1200"/>
        </a:p>
      </dsp:txBody>
      <dsp:txXfrm>
        <a:off x="836323" y="3399"/>
        <a:ext cx="9679276" cy="724089"/>
      </dsp:txXfrm>
    </dsp:sp>
    <dsp:sp modelId="{E253F749-627A-46E3-8017-B6A561F7A7AB}">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EA94E3-CF32-4641-9B6B-D88D32BE2DB7}">
      <dsp:nvSpPr>
        <dsp:cNvPr id="0" name=""/>
        <dsp:cNvSpPr/>
      </dsp:nvSpPr>
      <dsp:spPr>
        <a:xfrm>
          <a:off x="219037" y="1071431"/>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5EC4C5-2A0D-42C5-AC1F-71A1E6C44BA3}">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does Easter mean to me personally, beyond traditions and celebrations?</a:t>
          </a:r>
          <a:endParaRPr lang="en-US" sz="1900" kern="1200"/>
        </a:p>
      </dsp:txBody>
      <dsp:txXfrm>
        <a:off x="836323" y="908511"/>
        <a:ext cx="9679276" cy="724089"/>
      </dsp:txXfrm>
    </dsp:sp>
    <dsp:sp modelId="{45C09343-60E1-4F76-BD4F-86693A99B8C5}">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03CD39-F520-4859-A800-72BEEFB84947}">
      <dsp:nvSpPr>
        <dsp:cNvPr id="0" name=""/>
        <dsp:cNvSpPr/>
      </dsp:nvSpPr>
      <dsp:spPr>
        <a:xfrm>
          <a:off x="219037" y="1976544"/>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0B5F4-5203-4E7B-94D6-C928A7130483}">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do I understand the idea of resurrection or new life in my own context?</a:t>
          </a:r>
          <a:endParaRPr lang="en-US" sz="1900" kern="1200"/>
        </a:p>
      </dsp:txBody>
      <dsp:txXfrm>
        <a:off x="836323" y="1813624"/>
        <a:ext cx="9679276" cy="724089"/>
      </dsp:txXfrm>
    </dsp:sp>
    <dsp:sp modelId="{923C8667-9A85-4385-9F85-8D3737A323CC}">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A1BF16-B6D0-4A1E-8D53-5EC2AADF796D}">
      <dsp:nvSpPr>
        <dsp:cNvPr id="0" name=""/>
        <dsp:cNvSpPr/>
      </dsp:nvSpPr>
      <dsp:spPr>
        <a:xfrm>
          <a:off x="219037" y="2881656"/>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5B5922-4FA9-438F-94D5-0E0AF43B8E5E}">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In what ways do I see hope emerging after difficult seasons in my life?</a:t>
          </a:r>
          <a:endParaRPr lang="en-US" sz="1900" kern="1200"/>
        </a:p>
      </dsp:txBody>
      <dsp:txXfrm>
        <a:off x="836323" y="2718736"/>
        <a:ext cx="9679276" cy="724089"/>
      </dsp:txXfrm>
    </dsp:sp>
    <dsp:sp modelId="{B614A631-B76F-4564-BFBA-6828A87154E2}">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98B9CA-2230-4D41-83A7-86781CB66D3D}">
      <dsp:nvSpPr>
        <dsp:cNvPr id="0" name=""/>
        <dsp:cNvSpPr/>
      </dsp:nvSpPr>
      <dsp:spPr>
        <a:xfrm>
          <a:off x="219037" y="3786768"/>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A63996-46B2-429A-B67D-F4C39AE8B0E9}">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does the resurrection say about hopeless situations?</a:t>
          </a:r>
          <a:endParaRPr lang="en-US" sz="1900" kern="1200"/>
        </a:p>
      </dsp:txBody>
      <dsp:txXfrm>
        <a:off x="836323" y="3623848"/>
        <a:ext cx="9679276" cy="7240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20/03/2026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20/03/2026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www.thebluediamondgallery.com/wooden-tile/c/challenge.html"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plainbibleteaching.com/2010/01/17/what-if-our-prayers-go-unanswered/"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unlight shining on a cross on a hill image - Free stock photo - Public ...">
            <a:extLst>
              <a:ext uri="{FF2B5EF4-FFF2-40B4-BE49-F238E27FC236}">
                <a16:creationId xmlns:a16="http://schemas.microsoft.com/office/drawing/2014/main" id="{35C1C96A-B831-0A1C-A025-92378FDD41D7}"/>
              </a:ext>
            </a:extLst>
          </p:cNvPr>
          <p:cNvPicPr>
            <a:picLocks noChangeAspect="1"/>
          </p:cNvPicPr>
          <p:nvPr/>
        </p:nvPicPr>
        <p:blipFill>
          <a:blip r:embed="rId2"/>
          <a:srcRect t="3925" b="7186"/>
          <a:stretch>
            <a:fillRect/>
          </a:stretch>
        </p:blipFill>
        <p:spPr>
          <a:xfrm>
            <a:off x="20" y="10"/>
            <a:ext cx="12191980" cy="6095990"/>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sp>
        <p:nvSpPr>
          <p:cNvPr id="11" name="Rectangle 41">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0" cy="6038850"/>
          </a:xfrm>
          <a:custGeom>
            <a:avLst/>
            <a:gdLst>
              <a:gd name="connsiteX0" fmla="*/ 0 w 12192000"/>
              <a:gd name="connsiteY0" fmla="*/ 0 h 5835650"/>
              <a:gd name="connsiteX1" fmla="*/ 12192000 w 12192000"/>
              <a:gd name="connsiteY1" fmla="*/ 0 h 5835650"/>
              <a:gd name="connsiteX2" fmla="*/ 12192000 w 12192000"/>
              <a:gd name="connsiteY2" fmla="*/ 5835650 h 5835650"/>
              <a:gd name="connsiteX3" fmla="*/ 0 w 12192000"/>
              <a:gd name="connsiteY3" fmla="*/ 5835650 h 5835650"/>
              <a:gd name="connsiteX4" fmla="*/ 0 w 12192000"/>
              <a:gd name="connsiteY4"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0 w 12198350"/>
              <a:gd name="connsiteY4" fmla="*/ 5835650 h 5835650"/>
              <a:gd name="connsiteX5" fmla="*/ 0 w 12198350"/>
              <a:gd name="connsiteY5"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0 w 12198350"/>
              <a:gd name="connsiteY5" fmla="*/ 5835650 h 5835650"/>
              <a:gd name="connsiteX6" fmla="*/ 0 w 12198350"/>
              <a:gd name="connsiteY6"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822450 w 12198350"/>
              <a:gd name="connsiteY5" fmla="*/ 58293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727200 w 12198350"/>
              <a:gd name="connsiteY5" fmla="*/ 54864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3854450 w 12198350"/>
              <a:gd name="connsiteY5" fmla="*/ 5695950 h 5835650"/>
              <a:gd name="connsiteX6" fmla="*/ 1727200 w 12198350"/>
              <a:gd name="connsiteY6" fmla="*/ 5486400 h 5835650"/>
              <a:gd name="connsiteX7" fmla="*/ 0 w 12198350"/>
              <a:gd name="connsiteY7" fmla="*/ 5835650 h 5835650"/>
              <a:gd name="connsiteX8" fmla="*/ 0 w 12198350"/>
              <a:gd name="connsiteY8" fmla="*/ 0 h 5835650"/>
              <a:gd name="connsiteX0" fmla="*/ 0 w 12198350"/>
              <a:gd name="connsiteY0" fmla="*/ 0 h 5842000"/>
              <a:gd name="connsiteX1" fmla="*/ 12192000 w 12198350"/>
              <a:gd name="connsiteY1" fmla="*/ 0 h 5842000"/>
              <a:gd name="connsiteX2" fmla="*/ 12198350 w 12198350"/>
              <a:gd name="connsiteY2" fmla="*/ 3505200 h 5842000"/>
              <a:gd name="connsiteX3" fmla="*/ 12192000 w 12198350"/>
              <a:gd name="connsiteY3" fmla="*/ 5835650 h 5842000"/>
              <a:gd name="connsiteX4" fmla="*/ 5060950 w 12198350"/>
              <a:gd name="connsiteY4" fmla="*/ 5835650 h 5842000"/>
              <a:gd name="connsiteX5" fmla="*/ 3663950 w 12198350"/>
              <a:gd name="connsiteY5" fmla="*/ 5842000 h 5842000"/>
              <a:gd name="connsiteX6" fmla="*/ 1727200 w 12198350"/>
              <a:gd name="connsiteY6" fmla="*/ 5486400 h 5842000"/>
              <a:gd name="connsiteX7" fmla="*/ 0 w 12198350"/>
              <a:gd name="connsiteY7" fmla="*/ 5835650 h 5842000"/>
              <a:gd name="connsiteX8" fmla="*/ 0 w 12198350"/>
              <a:gd name="connsiteY8" fmla="*/ 0 h 584200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4883150 w 12198350"/>
              <a:gd name="connsiteY4" fmla="*/ 5924550 h 5924550"/>
              <a:gd name="connsiteX5" fmla="*/ 3663950 w 12198350"/>
              <a:gd name="connsiteY5" fmla="*/ 5842000 h 5924550"/>
              <a:gd name="connsiteX6" fmla="*/ 1727200 w 12198350"/>
              <a:gd name="connsiteY6" fmla="*/ 5486400 h 5924550"/>
              <a:gd name="connsiteX7" fmla="*/ 0 w 12198350"/>
              <a:gd name="connsiteY7" fmla="*/ 5835650 h 5924550"/>
              <a:gd name="connsiteX8" fmla="*/ 0 w 12198350"/>
              <a:gd name="connsiteY8" fmla="*/ 0 h 592455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8318500 w 12198350"/>
              <a:gd name="connsiteY4" fmla="*/ 5867400 h 5924550"/>
              <a:gd name="connsiteX5" fmla="*/ 4883150 w 12198350"/>
              <a:gd name="connsiteY5" fmla="*/ 5924550 h 5924550"/>
              <a:gd name="connsiteX6" fmla="*/ 3663950 w 12198350"/>
              <a:gd name="connsiteY6" fmla="*/ 5842000 h 5924550"/>
              <a:gd name="connsiteX7" fmla="*/ 1727200 w 12198350"/>
              <a:gd name="connsiteY7" fmla="*/ 5486400 h 5924550"/>
              <a:gd name="connsiteX8" fmla="*/ 0 w 12198350"/>
              <a:gd name="connsiteY8" fmla="*/ 5835650 h 5924550"/>
              <a:gd name="connsiteX9" fmla="*/ 0 w 12198350"/>
              <a:gd name="connsiteY9" fmla="*/ 0 h 59245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9766300 w 12198350"/>
              <a:gd name="connsiteY4" fmla="*/ 59245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25525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8813800 w 12198350"/>
              <a:gd name="connsiteY3" fmla="*/ 57467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623550 w 12198350"/>
              <a:gd name="connsiteY3" fmla="*/ 48006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18540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766550 w 12198350"/>
              <a:gd name="connsiteY3" fmla="*/ 410845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8350" h="6038850">
                <a:moveTo>
                  <a:pt x="0" y="0"/>
                </a:moveTo>
                <a:lnTo>
                  <a:pt x="12192000" y="0"/>
                </a:lnTo>
                <a:cubicBezTo>
                  <a:pt x="12194117" y="1168400"/>
                  <a:pt x="12196233" y="2336800"/>
                  <a:pt x="12198350" y="3505200"/>
                </a:cubicBezTo>
                <a:cubicBezTo>
                  <a:pt x="11828992" y="3872442"/>
                  <a:pt x="11606741" y="4015317"/>
                  <a:pt x="11341100" y="4267200"/>
                </a:cubicBezTo>
                <a:cubicBezTo>
                  <a:pt x="11005609" y="4512733"/>
                  <a:pt x="10677525" y="4705350"/>
                  <a:pt x="10185400" y="4978400"/>
                </a:cubicBezTo>
                <a:cubicBezTo>
                  <a:pt x="9693275" y="5251450"/>
                  <a:pt x="9381067" y="5540375"/>
                  <a:pt x="8813800" y="5746750"/>
                </a:cubicBezTo>
                <a:lnTo>
                  <a:pt x="7219950" y="6038850"/>
                </a:lnTo>
                <a:lnTo>
                  <a:pt x="4883150" y="5924550"/>
                </a:lnTo>
                <a:lnTo>
                  <a:pt x="3663950" y="5842000"/>
                </a:lnTo>
                <a:lnTo>
                  <a:pt x="1727200" y="5486400"/>
                </a:lnTo>
                <a:lnTo>
                  <a:pt x="0" y="5835650"/>
                </a:lnTo>
                <a:lnTo>
                  <a:pt x="0" y="0"/>
                </a:lnTo>
                <a:close/>
              </a:path>
            </a:pathLst>
          </a:custGeom>
          <a:gradFill flip="none" rotWithShape="1">
            <a:gsLst>
              <a:gs pos="0">
                <a:srgbClr val="000000">
                  <a:alpha val="60000"/>
                </a:srgbClr>
              </a:gs>
              <a:gs pos="100000">
                <a:srgbClr val="000000">
                  <a:alpha val="0"/>
                </a:srgbClr>
              </a:gs>
              <a:gs pos="68000">
                <a:srgbClr val="000000">
                  <a:alpha val="4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nvGrpSpPr>
          <p:cNvPr id="13" name="Group 12">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849976"/>
            <a:chOff x="476" y="-3923157"/>
            <a:chExt cx="10667524" cy="2493729"/>
          </a:xfrm>
        </p:grpSpPr>
        <p:sp>
          <p:nvSpPr>
            <p:cNvPr id="14" name="Freeform: Shape 13">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ctrTitle"/>
          </p:nvPr>
        </p:nvSpPr>
        <p:spPr>
          <a:xfrm>
            <a:off x="838199" y="1120676"/>
            <a:ext cx="7021513" cy="2308324"/>
          </a:xfrm>
        </p:spPr>
        <p:txBody>
          <a:bodyPr>
            <a:normAutofit/>
          </a:bodyPr>
          <a:lstStyle/>
          <a:p>
            <a:pPr algn="l"/>
            <a:r>
              <a:rPr lang="en-GB" sz="6700">
                <a:solidFill>
                  <a:srgbClr val="FFFFFF"/>
                </a:solidFill>
              </a:rPr>
              <a:t>Easter: The Passion and The Promise</a:t>
            </a:r>
          </a:p>
        </p:txBody>
      </p:sp>
      <p:sp>
        <p:nvSpPr>
          <p:cNvPr id="3" name="Subtitle 2"/>
          <p:cNvSpPr>
            <a:spLocks noGrp="1"/>
          </p:cNvSpPr>
          <p:nvPr>
            <p:ph type="subTitle" idx="1"/>
          </p:nvPr>
        </p:nvSpPr>
        <p:spPr>
          <a:xfrm>
            <a:off x="835024" y="3809999"/>
            <a:ext cx="7025753" cy="1012778"/>
          </a:xfrm>
        </p:spPr>
        <p:txBody>
          <a:bodyPr vert="horz" lIns="91440" tIns="45720" rIns="91440" bIns="45720" rtlCol="0">
            <a:normAutofit/>
          </a:bodyPr>
          <a:lstStyle/>
          <a:p>
            <a:pPr algn="l"/>
            <a:r>
              <a:rPr lang="en-GB">
                <a:solidFill>
                  <a:srgbClr val="FFFFFF"/>
                </a:solidFill>
              </a:rPr>
              <a:t>TFTD 1</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F85FFC8-B54E-6495-C43E-DB11A7059649}"/>
              </a:ext>
            </a:extLst>
          </p:cNvPr>
          <p:cNvSpPr>
            <a:spLocks noGrp="1"/>
          </p:cNvSpPr>
          <p:nvPr>
            <p:ph type="title"/>
          </p:nvPr>
        </p:nvSpPr>
        <p:spPr>
          <a:xfrm>
            <a:off x="1137034" y="609597"/>
            <a:ext cx="9392421" cy="1330841"/>
          </a:xfrm>
        </p:spPr>
        <p:txBody>
          <a:bodyPr>
            <a:normAutofit/>
          </a:bodyPr>
          <a:lstStyle/>
          <a:p>
            <a:r>
              <a:rPr lang="en-GB" dirty="0"/>
              <a:t>WHY </a:t>
            </a:r>
            <a:r>
              <a:rPr lang="en-GB"/>
              <a:t>DO CHRISITANS CELEBRATE EASTER</a:t>
            </a:r>
            <a:r>
              <a:rPr lang="en-GB" dirty="0"/>
              <a:t>?</a:t>
            </a:r>
          </a:p>
        </p:txBody>
      </p:sp>
      <p:sp>
        <p:nvSpPr>
          <p:cNvPr id="3" name="Content Placeholder 2">
            <a:extLst>
              <a:ext uri="{FF2B5EF4-FFF2-40B4-BE49-F238E27FC236}">
                <a16:creationId xmlns:a16="http://schemas.microsoft.com/office/drawing/2014/main" id="{40AFD2AE-5EBD-E2D6-FD3A-C245D8B24BF7}"/>
              </a:ext>
            </a:extLst>
          </p:cNvPr>
          <p:cNvSpPr>
            <a:spLocks noGrp="1"/>
          </p:cNvSpPr>
          <p:nvPr>
            <p:ph idx="1"/>
          </p:nvPr>
        </p:nvSpPr>
        <p:spPr>
          <a:xfrm>
            <a:off x="1137034" y="2066282"/>
            <a:ext cx="5334886" cy="4171773"/>
          </a:xfrm>
        </p:spPr>
        <p:txBody>
          <a:bodyPr vert="horz" lIns="91440" tIns="45720" rIns="91440" bIns="45720" rtlCol="0" anchor="t">
            <a:normAutofit/>
          </a:bodyPr>
          <a:lstStyle/>
          <a:p>
            <a:r>
              <a:rPr lang="en-GB" sz="1600">
                <a:ea typeface="+mn-lt"/>
                <a:cs typeface="+mn-lt"/>
              </a:rPr>
              <a:t>Christians celebrate </a:t>
            </a:r>
            <a:r>
              <a:rPr lang="en-GB" sz="1600" b="1">
                <a:ea typeface="+mn-lt"/>
                <a:cs typeface="+mn-lt"/>
              </a:rPr>
              <a:t>Easter</a:t>
            </a:r>
            <a:r>
              <a:rPr lang="en-GB" sz="1600">
                <a:ea typeface="+mn-lt"/>
                <a:cs typeface="+mn-lt"/>
              </a:rPr>
              <a:t> because it marks the </a:t>
            </a:r>
            <a:r>
              <a:rPr lang="en-GB" sz="1600" b="1">
                <a:ea typeface="+mn-lt"/>
                <a:cs typeface="+mn-lt"/>
              </a:rPr>
              <a:t>resurrection of Jesus Christ</a:t>
            </a:r>
            <a:r>
              <a:rPr lang="en-GB" sz="1600">
                <a:ea typeface="+mn-lt"/>
                <a:cs typeface="+mn-lt"/>
              </a:rPr>
              <a:t>, which is the belief that Jesus rose from the dead after being crucified.</a:t>
            </a:r>
            <a:endParaRPr lang="en-US" sz="1600"/>
          </a:p>
          <a:p>
            <a:r>
              <a:rPr lang="en-GB" sz="1600"/>
              <a:t>What Christians Believe:</a:t>
            </a:r>
          </a:p>
          <a:p>
            <a:r>
              <a:rPr lang="en-GB" sz="1600">
                <a:ea typeface="+mn-lt"/>
                <a:cs typeface="+mn-lt"/>
              </a:rPr>
              <a:t>According to the Bible, Jesus Christ was crucified on </a:t>
            </a:r>
            <a:r>
              <a:rPr lang="en-GB" sz="1600" b="1">
                <a:ea typeface="+mn-lt"/>
                <a:cs typeface="+mn-lt"/>
              </a:rPr>
              <a:t>Good Friday</a:t>
            </a:r>
            <a:r>
              <a:rPr lang="en-GB" sz="1600">
                <a:ea typeface="+mn-lt"/>
                <a:cs typeface="+mn-lt"/>
              </a:rPr>
              <a:t> and died on the cross. Three days later, on Easter Sunday, he </a:t>
            </a:r>
            <a:r>
              <a:rPr lang="en-GB" sz="1600" b="1">
                <a:ea typeface="+mn-lt"/>
                <a:cs typeface="+mn-lt"/>
              </a:rPr>
              <a:t>rose from the dead</a:t>
            </a:r>
            <a:r>
              <a:rPr lang="en-GB" sz="1600">
                <a:ea typeface="+mn-lt"/>
                <a:cs typeface="+mn-lt"/>
              </a:rPr>
              <a:t>. Christians believe this showed that:</a:t>
            </a:r>
            <a:endParaRPr lang="en-GB" sz="1600"/>
          </a:p>
          <a:p>
            <a:r>
              <a:rPr lang="en-GB" sz="1600">
                <a:ea typeface="+mn-lt"/>
                <a:cs typeface="+mn-lt"/>
              </a:rPr>
              <a:t>Jesus is the Son of God</a:t>
            </a:r>
            <a:endParaRPr lang="en-GB" sz="1600"/>
          </a:p>
          <a:p>
            <a:r>
              <a:rPr lang="en-GB" sz="1600">
                <a:ea typeface="+mn-lt"/>
                <a:cs typeface="+mn-lt"/>
              </a:rPr>
              <a:t>Death and sin were defeated</a:t>
            </a:r>
            <a:endParaRPr lang="en-GB" sz="1600"/>
          </a:p>
          <a:p>
            <a:r>
              <a:rPr lang="en-GB" sz="1600">
                <a:ea typeface="+mn-lt"/>
                <a:cs typeface="+mn-lt"/>
              </a:rPr>
              <a:t>People can have forgiveness and new life through him</a:t>
            </a:r>
            <a:endParaRPr lang="en-GB" sz="1600"/>
          </a:p>
          <a:p>
            <a:r>
              <a:rPr lang="en-GB" sz="1600">
                <a:ea typeface="+mn-lt"/>
                <a:cs typeface="+mn-lt"/>
              </a:rPr>
              <a:t>This event is described in the Gospels, such as the Gospel of Matthew and Gospel of Luke.</a:t>
            </a:r>
            <a:endParaRPr lang="en-GB" sz="1600"/>
          </a:p>
          <a:p>
            <a:endParaRPr lang="en-GB" sz="1400"/>
          </a:p>
        </p:txBody>
      </p:sp>
      <p:pic>
        <p:nvPicPr>
          <p:cNvPr id="4" name="Picture 3" descr="Question Mark Why · Free image on Pixabay">
            <a:extLst>
              <a:ext uri="{FF2B5EF4-FFF2-40B4-BE49-F238E27FC236}">
                <a16:creationId xmlns:a16="http://schemas.microsoft.com/office/drawing/2014/main" id="{C4102965-A02E-DF73-3F73-FBFFA2BBB8D3}"/>
              </a:ext>
            </a:extLst>
          </p:cNvPr>
          <p:cNvPicPr>
            <a:picLocks noChangeAspect="1"/>
          </p:cNvPicPr>
          <p:nvPr/>
        </p:nvPicPr>
        <p:blipFill>
          <a:blip r:embed="rId2"/>
          <a:stretch>
            <a:fillRect/>
          </a:stretch>
        </p:blipFill>
        <p:spPr>
          <a:xfrm>
            <a:off x="6719367" y="2249225"/>
            <a:ext cx="4788505" cy="3627292"/>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986633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hurch interior by BlueTechWizard">
            <a:extLst>
              <a:ext uri="{FF2B5EF4-FFF2-40B4-BE49-F238E27FC236}">
                <a16:creationId xmlns:a16="http://schemas.microsoft.com/office/drawing/2014/main" id="{9834374B-CB56-4E63-87BB-552DAA7AF015}"/>
              </a:ext>
            </a:extLst>
          </p:cNvPr>
          <p:cNvPicPr>
            <a:picLocks noChangeAspect="1"/>
          </p:cNvPicPr>
          <p:nvPr/>
        </p:nvPicPr>
        <p:blipFill>
          <a:blip r:embed="rId2"/>
          <a:srcRect l="24154" r="16163"/>
          <a:stretch>
            <a:fillRect/>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8"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3B5C066-70CE-9247-2BCA-43CAC2E22F0A}"/>
              </a:ext>
            </a:extLst>
          </p:cNvPr>
          <p:cNvSpPr>
            <a:spLocks noGrp="1"/>
          </p:cNvSpPr>
          <p:nvPr>
            <p:ph type="title"/>
          </p:nvPr>
        </p:nvSpPr>
        <p:spPr>
          <a:xfrm>
            <a:off x="374904" y="856488"/>
            <a:ext cx="4992624" cy="1243584"/>
          </a:xfrm>
        </p:spPr>
        <p:txBody>
          <a:bodyPr anchor="ctr">
            <a:normAutofit/>
          </a:bodyPr>
          <a:lstStyle/>
          <a:p>
            <a:r>
              <a:rPr lang="en-GB" sz="3400"/>
              <a:t>THE CHRISTIAN PERSPECTIVE</a:t>
            </a:r>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11457180-1087-FC66-B989-C6B72936D846}"/>
              </a:ext>
            </a:extLst>
          </p:cNvPr>
          <p:cNvSpPr>
            <a:spLocks noGrp="1"/>
          </p:cNvSpPr>
          <p:nvPr>
            <p:ph idx="1"/>
          </p:nvPr>
        </p:nvSpPr>
        <p:spPr>
          <a:xfrm>
            <a:off x="374904" y="2218149"/>
            <a:ext cx="5157216" cy="4154203"/>
          </a:xfrm>
        </p:spPr>
        <p:txBody>
          <a:bodyPr vert="horz" lIns="91440" tIns="45720" rIns="91440" bIns="45720" rtlCol="0" anchor="t">
            <a:normAutofit lnSpcReduction="10000"/>
          </a:bodyPr>
          <a:lstStyle/>
          <a:p>
            <a:pPr marL="0" indent="0">
              <a:buNone/>
            </a:pPr>
            <a:endParaRPr lang="en-GB" sz="1600" dirty="0">
              <a:highlight>
                <a:srgbClr val="FFFFFF"/>
              </a:highlight>
              <a:latin typeface="Aptos"/>
              <a:cs typeface="Arial"/>
            </a:endParaRPr>
          </a:p>
          <a:p>
            <a:r>
              <a:rPr lang="en-GB" sz="1800">
                <a:highlight>
                  <a:srgbClr val="FFFFFF"/>
                </a:highlight>
                <a:latin typeface="Aptos"/>
                <a:cs typeface="Arial"/>
              </a:rPr>
              <a:t>But Christ has indeed been raised from the dead, the first fruits of those who have fallen asleep. </a:t>
            </a:r>
            <a:r>
              <a:rPr lang="en-GB" sz="1800" baseline="30000" dirty="0">
                <a:highlight>
                  <a:srgbClr val="FFFFFF"/>
                </a:highlight>
                <a:latin typeface="Aptos"/>
                <a:cs typeface="Arial"/>
              </a:rPr>
              <a:t> </a:t>
            </a:r>
            <a:r>
              <a:rPr lang="en-GB" sz="1800">
                <a:highlight>
                  <a:srgbClr val="FFFFFF"/>
                </a:highlight>
                <a:latin typeface="Aptos"/>
                <a:cs typeface="Arial"/>
              </a:rPr>
              <a:t>For since death came through a man, the resurrection of the dead comes also through a man. </a:t>
            </a:r>
            <a:r>
              <a:rPr lang="en-GB" sz="1800" baseline="30000" dirty="0">
                <a:highlight>
                  <a:srgbClr val="FFFFFF"/>
                </a:highlight>
                <a:latin typeface="Aptos"/>
                <a:cs typeface="Arial"/>
              </a:rPr>
              <a:t> </a:t>
            </a:r>
            <a:r>
              <a:rPr lang="en-GB" sz="1800">
                <a:highlight>
                  <a:srgbClr val="FFFFFF"/>
                </a:highlight>
                <a:latin typeface="Aptos"/>
                <a:cs typeface="Arial"/>
              </a:rPr>
              <a:t>For as in Adam all die, so in Christ all will be made alive.</a:t>
            </a:r>
            <a:endParaRPr lang="en-GB" sz="1800"/>
          </a:p>
          <a:p>
            <a:r>
              <a:rPr lang="en-GB" sz="1800">
                <a:highlight>
                  <a:srgbClr val="FFFFFF"/>
                </a:highlight>
                <a:latin typeface="Aptos"/>
                <a:cs typeface="Arial"/>
              </a:rPr>
              <a:t>1 Corinthians 15:20-22</a:t>
            </a:r>
          </a:p>
          <a:p>
            <a:r>
              <a:rPr lang="en-GB" sz="1800">
                <a:highlight>
                  <a:srgbClr val="FFFFFF"/>
                </a:highlight>
                <a:latin typeface="Aptos"/>
                <a:cs typeface="Arial"/>
              </a:rPr>
              <a:t>Because of the resurrection</a:t>
            </a:r>
            <a:r>
              <a:rPr lang="en-GB" sz="1800" i="1" dirty="0">
                <a:highlight>
                  <a:srgbClr val="FFFFFF"/>
                </a:highlight>
                <a:latin typeface="Aptos"/>
                <a:cs typeface="Arial"/>
              </a:rPr>
              <a:t> </a:t>
            </a:r>
            <a:r>
              <a:rPr lang="en-GB" sz="1800">
                <a:highlight>
                  <a:srgbClr val="FFFFFF"/>
                </a:highlight>
                <a:ea typeface="+mn-lt"/>
                <a:cs typeface="+mn-lt"/>
              </a:rPr>
              <a:t>Christians have a solid foundation for hope it’s grounded in something that has already happened, not just something hoped for. Just as Christ was raised, believers can trust that their own struggles, losses, and even death are not the end. Easter hope is the assurance that new life always follows—even after the darkest moments</a:t>
            </a:r>
            <a:r>
              <a:rPr lang="en-GB" sz="1600">
                <a:highlight>
                  <a:srgbClr val="FFFFFF"/>
                </a:highlight>
                <a:ea typeface="+mn-lt"/>
                <a:cs typeface="+mn-lt"/>
              </a:rPr>
              <a:t>.</a:t>
            </a:r>
            <a:endParaRPr lang="en-GB" sz="1600" i="1">
              <a:highlight>
                <a:srgbClr val="FFFFFF"/>
              </a:highlight>
              <a:latin typeface="Aptos"/>
              <a:cs typeface="Arial"/>
            </a:endParaRPr>
          </a:p>
          <a:p>
            <a:endParaRPr lang="en-GB" sz="1400" b="1" i="1">
              <a:highlight>
                <a:srgbClr val="FFFFFF"/>
              </a:highlight>
              <a:latin typeface="Arial"/>
              <a:cs typeface="Arial"/>
            </a:endParaRPr>
          </a:p>
        </p:txBody>
      </p:sp>
    </p:spTree>
    <p:extLst>
      <p:ext uri="{BB962C8B-B14F-4D97-AF65-F5344CB8AC3E}">
        <p14:creationId xmlns:p14="http://schemas.microsoft.com/office/powerpoint/2010/main" val="2308010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73EBC-0438-5D6E-CD96-9ADC5A84FF6D}"/>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526A18F5-F769-AB77-CC6A-F51297D52FF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1468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wooden letters on a table&#10;&#10;AI-generated content may be incorrect.">
            <a:extLst>
              <a:ext uri="{FF2B5EF4-FFF2-40B4-BE49-F238E27FC236}">
                <a16:creationId xmlns:a16="http://schemas.microsoft.com/office/drawing/2014/main" id="{D7592A72-C8AB-BD42-C890-FC3151507C0B}"/>
              </a:ext>
            </a:extLst>
          </p:cNvPr>
          <p:cNvPicPr>
            <a:picLocks noChangeAspect="1"/>
          </p:cNvPicPr>
          <p:nvPr/>
        </p:nvPicPr>
        <p:blipFill>
          <a:blip r:embed="rId2">
            <a:extLst>
              <a:ext uri="{837473B0-CC2E-450A-ABE3-18F120FF3D39}">
                <a1611:picAttrSrcUrl xmlns:a1611="http://schemas.microsoft.com/office/drawing/2016/11/main" r:id="rId3"/>
              </a:ext>
            </a:extLst>
          </a:blip>
          <a:srcRect r="5882" b="-1"/>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73E8F73-D1E5-096E-3A59-041D862684AE}"/>
              </a:ext>
            </a:extLst>
          </p:cNvPr>
          <p:cNvSpPr>
            <a:spLocks noGrp="1"/>
          </p:cNvSpPr>
          <p:nvPr>
            <p:ph type="title"/>
          </p:nvPr>
        </p:nvSpPr>
        <p:spPr>
          <a:xfrm>
            <a:off x="7531610" y="365125"/>
            <a:ext cx="3822189" cy="1899912"/>
          </a:xfrm>
        </p:spPr>
        <p:txBody>
          <a:bodyPr>
            <a:normAutofit/>
          </a:bodyPr>
          <a:lstStyle/>
          <a:p>
            <a:r>
              <a:rPr lang="en-GB" sz="4000"/>
              <a:t>CHALLENGE</a:t>
            </a:r>
          </a:p>
        </p:txBody>
      </p:sp>
      <p:sp>
        <p:nvSpPr>
          <p:cNvPr id="3" name="Content Placeholder 2">
            <a:extLst>
              <a:ext uri="{FF2B5EF4-FFF2-40B4-BE49-F238E27FC236}">
                <a16:creationId xmlns:a16="http://schemas.microsoft.com/office/drawing/2014/main" id="{8713B412-97DD-5714-38CE-A451E5CDF071}"/>
              </a:ext>
            </a:extLst>
          </p:cNvPr>
          <p:cNvSpPr>
            <a:spLocks noGrp="1"/>
          </p:cNvSpPr>
          <p:nvPr>
            <p:ph idx="1"/>
          </p:nvPr>
        </p:nvSpPr>
        <p:spPr>
          <a:xfrm>
            <a:off x="7531610" y="2027801"/>
            <a:ext cx="4055869" cy="3915482"/>
          </a:xfrm>
        </p:spPr>
        <p:txBody>
          <a:bodyPr vert="horz" lIns="91440" tIns="45720" rIns="91440" bIns="45720" rtlCol="0" anchor="t">
            <a:normAutofit/>
          </a:bodyPr>
          <a:lstStyle/>
          <a:p>
            <a:pPr marL="0" indent="0">
              <a:buNone/>
            </a:pPr>
            <a:r>
              <a:rPr lang="en-GB" sz="3200" dirty="0">
                <a:ea typeface="+mn-lt"/>
                <a:cs typeface="+mn-lt"/>
              </a:rPr>
              <a:t>What would it look like in my life if I truly believed that renewal, hope, and fresh beginnings are always possible—even after loss, failure, or difficult seasons?</a:t>
            </a:r>
            <a:endParaRPr lang="en-GB" sz="3200" dirty="0"/>
          </a:p>
        </p:txBody>
      </p:sp>
    </p:spTree>
    <p:extLst>
      <p:ext uri="{BB962C8B-B14F-4D97-AF65-F5344CB8AC3E}">
        <p14:creationId xmlns:p14="http://schemas.microsoft.com/office/powerpoint/2010/main" val="767556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483CFF-8323-1715-84AD-CB518C5A684D}"/>
              </a:ext>
            </a:extLst>
          </p:cNvPr>
          <p:cNvSpPr>
            <a:spLocks noGrp="1"/>
          </p:cNvSpPr>
          <p:nvPr>
            <p:ph type="title"/>
          </p:nvPr>
        </p:nvSpPr>
        <p:spPr>
          <a:xfrm>
            <a:off x="640080" y="1138169"/>
            <a:ext cx="4368602" cy="1144041"/>
          </a:xfrm>
        </p:spPr>
        <p:txBody>
          <a:bodyPr anchor="b">
            <a:normAutofit/>
          </a:bodyPr>
          <a:lstStyle/>
          <a:p>
            <a:r>
              <a:rPr lang="en-GB" sz="5400"/>
              <a:t>PRAYER</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E02669E-8FEE-8DCC-8A08-E780C6BDD222}"/>
              </a:ext>
            </a:extLst>
          </p:cNvPr>
          <p:cNvSpPr>
            <a:spLocks noGrp="1"/>
          </p:cNvSpPr>
          <p:nvPr>
            <p:ph idx="1"/>
          </p:nvPr>
        </p:nvSpPr>
        <p:spPr>
          <a:xfrm>
            <a:off x="640080" y="2842419"/>
            <a:ext cx="4365509" cy="3351148"/>
          </a:xfrm>
        </p:spPr>
        <p:txBody>
          <a:bodyPr vert="horz" lIns="91440" tIns="45720" rIns="91440" bIns="45720" rtlCol="0" anchor="t">
            <a:normAutofit/>
          </a:bodyPr>
          <a:lstStyle/>
          <a:p>
            <a:pPr marL="0" indent="0">
              <a:buNone/>
            </a:pPr>
            <a:r>
              <a:rPr lang="en-GB" sz="1800">
                <a:ea typeface="+mn-lt"/>
                <a:cs typeface="+mn-lt"/>
              </a:rPr>
              <a:t>Heavenly Father,</a:t>
            </a:r>
            <a:br>
              <a:rPr lang="en-GB" sz="1800" dirty="0">
                <a:ea typeface="+mn-lt"/>
                <a:cs typeface="+mn-lt"/>
              </a:rPr>
            </a:br>
            <a:r>
              <a:rPr lang="en-GB" sz="1800">
                <a:ea typeface="+mn-lt"/>
                <a:cs typeface="+mn-lt"/>
              </a:rPr>
              <a:t>Thank You for the hope of Easter and the victory won through Jesus Christ. Thank You that through His resurrection, death is not the end and new life is possible. Help us to live as people of hope to trust You in difficult moments, to let go of fear and sin, and to walk in the new life You have given us. Renew our hearts, strengthen our faith, and guide us to reflect Your love to others each day. May the truth of Easter shape how we live, today and always. Amen.</a:t>
            </a:r>
            <a:endParaRPr lang="en-GB" sz="1800"/>
          </a:p>
          <a:p>
            <a:endParaRPr lang="en-GB" sz="1700"/>
          </a:p>
        </p:txBody>
      </p:sp>
      <p:pic>
        <p:nvPicPr>
          <p:cNvPr id="4" name="Picture 3" descr="A silhouette of a person praying&#10;&#10;AI-generated content may be incorrect.">
            <a:extLst>
              <a:ext uri="{FF2B5EF4-FFF2-40B4-BE49-F238E27FC236}">
                <a16:creationId xmlns:a16="http://schemas.microsoft.com/office/drawing/2014/main" id="{0BE5DADC-A88E-3F5E-3E36-B9A45480B723}"/>
              </a:ext>
            </a:extLst>
          </p:cNvPr>
          <p:cNvPicPr>
            <a:picLocks noChangeAspect="1"/>
          </p:cNvPicPr>
          <p:nvPr/>
        </p:nvPicPr>
        <p:blipFill>
          <a:blip r:embed="rId2">
            <a:extLst>
              <a:ext uri="{837473B0-CC2E-450A-ABE3-18F120FF3D39}">
                <a1611:picAttrSrcUrl xmlns:a1611="http://schemas.microsoft.com/office/drawing/2016/11/main" r:id="rId3"/>
              </a:ext>
            </a:extLst>
          </a:blip>
          <a:srcRect l="27656" r="9654"/>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2927546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Easter: The Passion and The Promise</vt:lpstr>
      <vt:lpstr>WHY DO CHRISITANS CELEBRATE EASTER?</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117</cp:revision>
  <dcterms:created xsi:type="dcterms:W3CDTF">2026-03-11T13:36:25Z</dcterms:created>
  <dcterms:modified xsi:type="dcterms:W3CDTF">2026-03-20T14:47:30Z</dcterms:modified>
</cp:coreProperties>
</file>