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4A1D2B-0A9F-1A7D-41DE-DBDA35840DA9}" v="61" dt="2026-05-14T13:19:14.571"/>
    <p1510:client id="{EB8DDDED-4B6B-DBFF-ABFA-8BDFED097282}" v="59" dt="2026-05-14T11:23:00.8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EB8DDDED-4B6B-DBFF-ABFA-8BDFED097282}"/>
    <pc:docChg chg="addSld modSld">
      <pc:chgData name="Ayodolamu Dada" userId="S::adada@ssso.southwark.sch.uk::ca945be6-2bda-4532-a82e-d342e4768e0e" providerId="AD" clId="Web-{EB8DDDED-4B6B-DBFF-ABFA-8BDFED097282}" dt="2026-05-14T11:23:00.894" v="67" actId="20577"/>
      <pc:docMkLst>
        <pc:docMk/>
      </pc:docMkLst>
      <pc:sldChg chg="modSp">
        <pc:chgData name="Ayodolamu Dada" userId="S::adada@ssso.southwark.sch.uk::ca945be6-2bda-4532-a82e-d342e4768e0e" providerId="AD" clId="Web-{EB8DDDED-4B6B-DBFF-ABFA-8BDFED097282}" dt="2026-05-14T11:06:57.073" v="9" actId="14100"/>
        <pc:sldMkLst>
          <pc:docMk/>
          <pc:sldMk cId="109857222" sldId="256"/>
        </pc:sldMkLst>
        <pc:spChg chg="mod">
          <ac:chgData name="Ayodolamu Dada" userId="S::adada@ssso.southwark.sch.uk::ca945be6-2bda-4532-a82e-d342e4768e0e" providerId="AD" clId="Web-{EB8DDDED-4B6B-DBFF-ABFA-8BDFED097282}" dt="2026-05-14T11:06:15.633" v="6" actId="20577"/>
          <ac:spMkLst>
            <pc:docMk/>
            <pc:sldMk cId="109857222" sldId="256"/>
            <ac:spMk id="2" creationId="{00000000-0000-0000-0000-000000000000}"/>
          </ac:spMkLst>
        </pc:spChg>
        <pc:spChg chg="mod">
          <ac:chgData name="Ayodolamu Dada" userId="S::adada@ssso.southwark.sch.uk::ca945be6-2bda-4532-a82e-d342e4768e0e" providerId="AD" clId="Web-{EB8DDDED-4B6B-DBFF-ABFA-8BDFED097282}" dt="2026-05-14T11:06:57.073" v="9" actId="14100"/>
          <ac:spMkLst>
            <pc:docMk/>
            <pc:sldMk cId="109857222" sldId="256"/>
            <ac:spMk id="3" creationId="{00000000-0000-0000-0000-000000000000}"/>
          </ac:spMkLst>
        </pc:spChg>
      </pc:sldChg>
      <pc:sldChg chg="modSp new">
        <pc:chgData name="Ayodolamu Dada" userId="S::adada@ssso.southwark.sch.uk::ca945be6-2bda-4532-a82e-d342e4768e0e" providerId="AD" clId="Web-{EB8DDDED-4B6B-DBFF-ABFA-8BDFED097282}" dt="2026-05-14T11:16:37.136" v="55" actId="1076"/>
        <pc:sldMkLst>
          <pc:docMk/>
          <pc:sldMk cId="263110078" sldId="257"/>
        </pc:sldMkLst>
        <pc:spChg chg="mod">
          <ac:chgData name="Ayodolamu Dada" userId="S::adada@ssso.southwark.sch.uk::ca945be6-2bda-4532-a82e-d342e4768e0e" providerId="AD" clId="Web-{EB8DDDED-4B6B-DBFF-ABFA-8BDFED097282}" dt="2026-05-14T11:13:33.329" v="22" actId="20577"/>
          <ac:spMkLst>
            <pc:docMk/>
            <pc:sldMk cId="263110078" sldId="257"/>
            <ac:spMk id="2" creationId="{A0EEBAC8-E033-A0D1-61F3-A0AC10361F72}"/>
          </ac:spMkLst>
        </pc:spChg>
        <pc:spChg chg="mod">
          <ac:chgData name="Ayodolamu Dada" userId="S::adada@ssso.southwark.sch.uk::ca945be6-2bda-4532-a82e-d342e4768e0e" providerId="AD" clId="Web-{EB8DDDED-4B6B-DBFF-ABFA-8BDFED097282}" dt="2026-05-14T11:16:37.136" v="55" actId="1076"/>
          <ac:spMkLst>
            <pc:docMk/>
            <pc:sldMk cId="263110078" sldId="257"/>
            <ac:spMk id="3" creationId="{D98657C1-0F0D-1F20-FC14-6B14B1B539C2}"/>
          </ac:spMkLst>
        </pc:spChg>
      </pc:sldChg>
      <pc:sldChg chg="modSp new">
        <pc:chgData name="Ayodolamu Dada" userId="S::adada@ssso.southwark.sch.uk::ca945be6-2bda-4532-a82e-d342e4768e0e" providerId="AD" clId="Web-{EB8DDDED-4B6B-DBFF-ABFA-8BDFED097282}" dt="2026-05-14T11:23:00.894" v="67" actId="20577"/>
        <pc:sldMkLst>
          <pc:docMk/>
          <pc:sldMk cId="2689090202" sldId="258"/>
        </pc:sldMkLst>
        <pc:spChg chg="mod">
          <ac:chgData name="Ayodolamu Dada" userId="S::adada@ssso.southwark.sch.uk::ca945be6-2bda-4532-a82e-d342e4768e0e" providerId="AD" clId="Web-{EB8DDDED-4B6B-DBFF-ABFA-8BDFED097282}" dt="2026-05-14T11:14:19.378" v="34" actId="20577"/>
          <ac:spMkLst>
            <pc:docMk/>
            <pc:sldMk cId="2689090202" sldId="258"/>
            <ac:spMk id="2" creationId="{B96579A9-9C05-60A4-C5A9-2269074B8ECD}"/>
          </ac:spMkLst>
        </pc:spChg>
        <pc:spChg chg="mod">
          <ac:chgData name="Ayodolamu Dada" userId="S::adada@ssso.southwark.sch.uk::ca945be6-2bda-4532-a82e-d342e4768e0e" providerId="AD" clId="Web-{EB8DDDED-4B6B-DBFF-ABFA-8BDFED097282}" dt="2026-05-14T11:23:00.894" v="67" actId="20577"/>
          <ac:spMkLst>
            <pc:docMk/>
            <pc:sldMk cId="2689090202" sldId="258"/>
            <ac:spMk id="3" creationId="{11C5B8D3-DDDC-AA21-4C9B-DA8C2F1D3762}"/>
          </ac:spMkLst>
        </pc:spChg>
      </pc:sldChg>
      <pc:sldChg chg="modSp new">
        <pc:chgData name="Ayodolamu Dada" userId="S::adada@ssso.southwark.sch.uk::ca945be6-2bda-4532-a82e-d342e4768e0e" providerId="AD" clId="Web-{EB8DDDED-4B6B-DBFF-ABFA-8BDFED097282}" dt="2026-05-14T11:22:16.282" v="63" actId="20577"/>
        <pc:sldMkLst>
          <pc:docMk/>
          <pc:sldMk cId="847430866" sldId="259"/>
        </pc:sldMkLst>
        <pc:spChg chg="mod">
          <ac:chgData name="Ayodolamu Dada" userId="S::adada@ssso.southwark.sch.uk::ca945be6-2bda-4532-a82e-d342e4768e0e" providerId="AD" clId="Web-{EB8DDDED-4B6B-DBFF-ABFA-8BDFED097282}" dt="2026-05-14T11:14:24.019" v="43" actId="20577"/>
          <ac:spMkLst>
            <pc:docMk/>
            <pc:sldMk cId="847430866" sldId="259"/>
            <ac:spMk id="2" creationId="{4FE9DE02-9B5C-3D80-CF6D-31BBB634F943}"/>
          </ac:spMkLst>
        </pc:spChg>
        <pc:spChg chg="mod">
          <ac:chgData name="Ayodolamu Dada" userId="S::adada@ssso.southwark.sch.uk::ca945be6-2bda-4532-a82e-d342e4768e0e" providerId="AD" clId="Web-{EB8DDDED-4B6B-DBFF-ABFA-8BDFED097282}" dt="2026-05-14T11:22:16.282" v="63" actId="20577"/>
          <ac:spMkLst>
            <pc:docMk/>
            <pc:sldMk cId="847430866" sldId="259"/>
            <ac:spMk id="3" creationId="{8197FC1C-0AED-66E5-3D77-DE4194FDF03B}"/>
          </ac:spMkLst>
        </pc:spChg>
      </pc:sldChg>
      <pc:sldChg chg="modSp new">
        <pc:chgData name="Ayodolamu Dada" userId="S::adada@ssso.southwark.sch.uk::ca945be6-2bda-4532-a82e-d342e4768e0e" providerId="AD" clId="Web-{EB8DDDED-4B6B-DBFF-ABFA-8BDFED097282}" dt="2026-05-14T11:22:12.719" v="60" actId="20577"/>
        <pc:sldMkLst>
          <pc:docMk/>
          <pc:sldMk cId="3181090436" sldId="260"/>
        </pc:sldMkLst>
        <pc:spChg chg="mod">
          <ac:chgData name="Ayodolamu Dada" userId="S::adada@ssso.southwark.sch.uk::ca945be6-2bda-4532-a82e-d342e4768e0e" providerId="AD" clId="Web-{EB8DDDED-4B6B-DBFF-ABFA-8BDFED097282}" dt="2026-05-14T11:16:24.588" v="52" actId="20577"/>
          <ac:spMkLst>
            <pc:docMk/>
            <pc:sldMk cId="3181090436" sldId="260"/>
            <ac:spMk id="2" creationId="{29DDBCE6-61D4-C631-1E8C-447C3C57226B}"/>
          </ac:spMkLst>
        </pc:spChg>
        <pc:spChg chg="mod">
          <ac:chgData name="Ayodolamu Dada" userId="S::adada@ssso.southwark.sch.uk::ca945be6-2bda-4532-a82e-d342e4768e0e" providerId="AD" clId="Web-{EB8DDDED-4B6B-DBFF-ABFA-8BDFED097282}" dt="2026-05-14T11:22:12.719" v="60" actId="20577"/>
          <ac:spMkLst>
            <pc:docMk/>
            <pc:sldMk cId="3181090436" sldId="260"/>
            <ac:spMk id="3" creationId="{EC9971C1-05A9-9F26-D22D-EF7E28038471}"/>
          </ac:spMkLst>
        </pc:spChg>
      </pc:sldChg>
      <pc:sldChg chg="modSp new">
        <pc:chgData name="Ayodolamu Dada" userId="S::adada@ssso.southwark.sch.uk::ca945be6-2bda-4532-a82e-d342e4768e0e" providerId="AD" clId="Web-{EB8DDDED-4B6B-DBFF-ABFA-8BDFED097282}" dt="2026-05-14T11:20:46.542" v="59" actId="20577"/>
        <pc:sldMkLst>
          <pc:docMk/>
          <pc:sldMk cId="3813388602" sldId="261"/>
        </pc:sldMkLst>
        <pc:spChg chg="mod">
          <ac:chgData name="Ayodolamu Dada" userId="S::adada@ssso.southwark.sch.uk::ca945be6-2bda-4532-a82e-d342e4768e0e" providerId="AD" clId="Web-{EB8DDDED-4B6B-DBFF-ABFA-8BDFED097282}" dt="2026-05-14T11:16:31.386" v="54" actId="20577"/>
          <ac:spMkLst>
            <pc:docMk/>
            <pc:sldMk cId="3813388602" sldId="261"/>
            <ac:spMk id="2" creationId="{89DDCB4F-516E-3DE0-DF57-CC86B27DD168}"/>
          </ac:spMkLst>
        </pc:spChg>
        <pc:spChg chg="mod">
          <ac:chgData name="Ayodolamu Dada" userId="S::adada@ssso.southwark.sch.uk::ca945be6-2bda-4532-a82e-d342e4768e0e" providerId="AD" clId="Web-{EB8DDDED-4B6B-DBFF-ABFA-8BDFED097282}" dt="2026-05-14T11:20:46.542" v="59" actId="20577"/>
          <ac:spMkLst>
            <pc:docMk/>
            <pc:sldMk cId="3813388602" sldId="261"/>
            <ac:spMk id="3" creationId="{F2E57BAA-1F78-8370-E5A8-905950D9E40C}"/>
          </ac:spMkLst>
        </pc:spChg>
      </pc:sldChg>
    </pc:docChg>
  </pc:docChgLst>
  <pc:docChgLst>
    <pc:chgData name="Ayodolamu Dada" userId="S::adada@ssso.southwark.sch.uk::ca945be6-2bda-4532-a82e-d342e4768e0e" providerId="AD" clId="Web-{C14A1D2B-0A9F-1A7D-41DE-DBDA35840DA9}"/>
    <pc:docChg chg="modSld">
      <pc:chgData name="Ayodolamu Dada" userId="S::adada@ssso.southwark.sch.uk::ca945be6-2bda-4532-a82e-d342e4768e0e" providerId="AD" clId="Web-{C14A1D2B-0A9F-1A7D-41DE-DBDA35840DA9}" dt="2026-05-14T13:19:14.571" v="69" actId="1076"/>
      <pc:docMkLst>
        <pc:docMk/>
      </pc:docMkLst>
      <pc:sldChg chg="addSp delSp modSp mod setBg setClrOvrMap">
        <pc:chgData name="Ayodolamu Dada" userId="S::adada@ssso.southwark.sch.uk::ca945be6-2bda-4532-a82e-d342e4768e0e" providerId="AD" clId="Web-{C14A1D2B-0A9F-1A7D-41DE-DBDA35840DA9}" dt="2026-05-14T13:12:59.108" v="8"/>
        <pc:sldMkLst>
          <pc:docMk/>
          <pc:sldMk cId="109857222" sldId="256"/>
        </pc:sldMkLst>
        <pc:spChg chg="mod">
          <ac:chgData name="Ayodolamu Dada" userId="S::adada@ssso.southwark.sch.uk::ca945be6-2bda-4532-a82e-d342e4768e0e" providerId="AD" clId="Web-{C14A1D2B-0A9F-1A7D-41DE-DBDA35840DA9}" dt="2026-05-14T13:12:49.889" v="6"/>
          <ac:spMkLst>
            <pc:docMk/>
            <pc:sldMk cId="109857222" sldId="256"/>
            <ac:spMk id="2" creationId="{00000000-0000-0000-0000-000000000000}"/>
          </ac:spMkLst>
        </pc:spChg>
        <pc:spChg chg="mod">
          <ac:chgData name="Ayodolamu Dada" userId="S::adada@ssso.southwark.sch.uk::ca945be6-2bda-4532-a82e-d342e4768e0e" providerId="AD" clId="Web-{C14A1D2B-0A9F-1A7D-41DE-DBDA35840DA9}" dt="2026-05-14T13:12:49.889" v="6"/>
          <ac:spMkLst>
            <pc:docMk/>
            <pc:sldMk cId="109857222" sldId="256"/>
            <ac:spMk id="3" creationId="{00000000-0000-0000-0000-000000000000}"/>
          </ac:spMkLst>
        </pc:spChg>
        <pc:spChg chg="add del mod">
          <ac:chgData name="Ayodolamu Dada" userId="S::adada@ssso.southwark.sch.uk::ca945be6-2bda-4532-a82e-d342e4768e0e" providerId="AD" clId="Web-{C14A1D2B-0A9F-1A7D-41DE-DBDA35840DA9}" dt="2026-05-14T13:12:59.108" v="8"/>
          <ac:spMkLst>
            <pc:docMk/>
            <pc:sldMk cId="109857222" sldId="256"/>
            <ac:spMk id="5" creationId="{146022B5-A9E8-4593-A1A7-8DB7EF87192B}"/>
          </ac:spMkLst>
        </pc:spChg>
        <pc:spChg chg="add del">
          <ac:chgData name="Ayodolamu Dada" userId="S::adada@ssso.southwark.sch.uk::ca945be6-2bda-4532-a82e-d342e4768e0e" providerId="AD" clId="Web-{C14A1D2B-0A9F-1A7D-41DE-DBDA35840DA9}" dt="2026-05-14T13:12:49.873" v="5"/>
          <ac:spMkLst>
            <pc:docMk/>
            <pc:sldMk cId="109857222" sldId="256"/>
            <ac:spMk id="10" creationId="{71B2258F-86CA-4D4D-8270-BC05FCDEBFB3}"/>
          </ac:spMkLst>
        </pc:spChg>
        <pc:spChg chg="add">
          <ac:chgData name="Ayodolamu Dada" userId="S::adada@ssso.southwark.sch.uk::ca945be6-2bda-4532-a82e-d342e4768e0e" providerId="AD" clId="Web-{C14A1D2B-0A9F-1A7D-41DE-DBDA35840DA9}" dt="2026-05-14T13:12:49.889" v="6"/>
          <ac:spMkLst>
            <pc:docMk/>
            <pc:sldMk cId="109857222" sldId="256"/>
            <ac:spMk id="16" creationId="{47942995-B07F-4636-9A06-C6A104B260A8}"/>
          </ac:spMkLst>
        </pc:spChg>
        <pc:spChg chg="add">
          <ac:chgData name="Ayodolamu Dada" userId="S::adada@ssso.southwark.sch.uk::ca945be6-2bda-4532-a82e-d342e4768e0e" providerId="AD" clId="Web-{C14A1D2B-0A9F-1A7D-41DE-DBDA35840DA9}" dt="2026-05-14T13:12:49.889" v="6"/>
          <ac:spMkLst>
            <pc:docMk/>
            <pc:sldMk cId="109857222" sldId="256"/>
            <ac:spMk id="17" creationId="{B81933D1-5615-42C7-9C0B-4EB7105CCE2D}"/>
          </ac:spMkLst>
        </pc:spChg>
        <pc:spChg chg="add">
          <ac:chgData name="Ayodolamu Dada" userId="S::adada@ssso.southwark.sch.uk::ca945be6-2bda-4532-a82e-d342e4768e0e" providerId="AD" clId="Web-{C14A1D2B-0A9F-1A7D-41DE-DBDA35840DA9}" dt="2026-05-14T13:12:49.889" v="6"/>
          <ac:spMkLst>
            <pc:docMk/>
            <pc:sldMk cId="109857222" sldId="256"/>
            <ac:spMk id="19" creationId="{19C9EAEA-39D0-4B0E-A0EB-51E7B26740B1}"/>
          </ac:spMkLst>
        </pc:spChg>
        <pc:grpChg chg="add">
          <ac:chgData name="Ayodolamu Dada" userId="S::adada@ssso.southwark.sch.uk::ca945be6-2bda-4532-a82e-d342e4768e0e" providerId="AD" clId="Web-{C14A1D2B-0A9F-1A7D-41DE-DBDA35840DA9}" dt="2026-05-14T13:12:49.889" v="6"/>
          <ac:grpSpMkLst>
            <pc:docMk/>
            <pc:sldMk cId="109857222" sldId="256"/>
            <ac:grpSpMk id="12" creationId="{032D8612-31EB-44CF-A1D0-14FD4C705424}"/>
          </ac:grpSpMkLst>
        </pc:grpChg>
        <pc:picChg chg="add mod ord">
          <ac:chgData name="Ayodolamu Dada" userId="S::adada@ssso.southwark.sch.uk::ca945be6-2bda-4532-a82e-d342e4768e0e" providerId="AD" clId="Web-{C14A1D2B-0A9F-1A7D-41DE-DBDA35840DA9}" dt="2026-05-14T13:12:49.889" v="6"/>
          <ac:picMkLst>
            <pc:docMk/>
            <pc:sldMk cId="109857222" sldId="256"/>
            <ac:picMk id="4" creationId="{1FA05B7A-3BDC-BA4B-D381-9BB2C6EE081E}"/>
          </ac:picMkLst>
        </pc:picChg>
      </pc:sldChg>
      <pc:sldChg chg="addSp delSp modSp mod setBg">
        <pc:chgData name="Ayodolamu Dada" userId="S::adada@ssso.southwark.sch.uk::ca945be6-2bda-4532-a82e-d342e4768e0e" providerId="AD" clId="Web-{C14A1D2B-0A9F-1A7D-41DE-DBDA35840DA9}" dt="2026-05-14T13:18:55.617" v="61" actId="20577"/>
        <pc:sldMkLst>
          <pc:docMk/>
          <pc:sldMk cId="263110078" sldId="257"/>
        </pc:sldMkLst>
        <pc:spChg chg="mod">
          <ac:chgData name="Ayodolamu Dada" userId="S::adada@ssso.southwark.sch.uk::ca945be6-2bda-4532-a82e-d342e4768e0e" providerId="AD" clId="Web-{C14A1D2B-0A9F-1A7D-41DE-DBDA35840DA9}" dt="2026-05-14T13:18:39.507" v="57"/>
          <ac:spMkLst>
            <pc:docMk/>
            <pc:sldMk cId="263110078" sldId="257"/>
            <ac:spMk id="2" creationId="{A0EEBAC8-E033-A0D1-61F3-A0AC10361F72}"/>
          </ac:spMkLst>
        </pc:spChg>
        <pc:spChg chg="mod ord">
          <ac:chgData name="Ayodolamu Dada" userId="S::adada@ssso.southwark.sch.uk::ca945be6-2bda-4532-a82e-d342e4768e0e" providerId="AD" clId="Web-{C14A1D2B-0A9F-1A7D-41DE-DBDA35840DA9}" dt="2026-05-14T13:18:55.617" v="61" actId="20577"/>
          <ac:spMkLst>
            <pc:docMk/>
            <pc:sldMk cId="263110078" sldId="257"/>
            <ac:spMk id="3" creationId="{D98657C1-0F0D-1F20-FC14-6B14B1B539C2}"/>
          </ac:spMkLst>
        </pc:spChg>
        <pc:spChg chg="add del">
          <ac:chgData name="Ayodolamu Dada" userId="S::adada@ssso.southwark.sch.uk::ca945be6-2bda-4532-a82e-d342e4768e0e" providerId="AD" clId="Web-{C14A1D2B-0A9F-1A7D-41DE-DBDA35840DA9}" dt="2026-05-14T13:13:35.796" v="11"/>
          <ac:spMkLst>
            <pc:docMk/>
            <pc:sldMk cId="263110078" sldId="257"/>
            <ac:spMk id="9" creationId="{45D37F4E-DDB4-456B-97E0-9937730A039F}"/>
          </ac:spMkLst>
        </pc:spChg>
        <pc:spChg chg="add">
          <ac:chgData name="Ayodolamu Dada" userId="S::adada@ssso.southwark.sch.uk::ca945be6-2bda-4532-a82e-d342e4768e0e" providerId="AD" clId="Web-{C14A1D2B-0A9F-1A7D-41DE-DBDA35840DA9}" dt="2026-05-14T13:18:39.507" v="57"/>
          <ac:spMkLst>
            <pc:docMk/>
            <pc:sldMk cId="263110078" sldId="257"/>
            <ac:spMk id="10" creationId="{45D37F4E-DDB4-456B-97E0-9937730A039F}"/>
          </ac:spMkLst>
        </pc:spChg>
        <pc:spChg chg="add del">
          <ac:chgData name="Ayodolamu Dada" userId="S::adada@ssso.southwark.sch.uk::ca945be6-2bda-4532-a82e-d342e4768e0e" providerId="AD" clId="Web-{C14A1D2B-0A9F-1A7D-41DE-DBDA35840DA9}" dt="2026-05-14T13:13:35.796" v="11"/>
          <ac:spMkLst>
            <pc:docMk/>
            <pc:sldMk cId="263110078" sldId="257"/>
            <ac:spMk id="11" creationId="{B2DD41CD-8F47-4F56-AD12-4E2FF7696987}"/>
          </ac:spMkLst>
        </pc:spChg>
        <pc:spChg chg="add">
          <ac:chgData name="Ayodolamu Dada" userId="S::adada@ssso.southwark.sch.uk::ca945be6-2bda-4532-a82e-d342e4768e0e" providerId="AD" clId="Web-{C14A1D2B-0A9F-1A7D-41DE-DBDA35840DA9}" dt="2026-05-14T13:18:39.507" v="57"/>
          <ac:spMkLst>
            <pc:docMk/>
            <pc:sldMk cId="263110078" sldId="257"/>
            <ac:spMk id="12" creationId="{B2DD41CD-8F47-4F56-AD12-4E2FF7696987}"/>
          </ac:spMkLst>
        </pc:spChg>
        <pc:spChg chg="add del">
          <ac:chgData name="Ayodolamu Dada" userId="S::adada@ssso.southwark.sch.uk::ca945be6-2bda-4532-a82e-d342e4768e0e" providerId="AD" clId="Web-{C14A1D2B-0A9F-1A7D-41DE-DBDA35840DA9}" dt="2026-05-14T13:13:44.187" v="13"/>
          <ac:spMkLst>
            <pc:docMk/>
            <pc:sldMk cId="263110078" sldId="257"/>
            <ac:spMk id="13" creationId="{6437CC72-F4A8-4DC3-AFAB-D22C482C8100}"/>
          </ac:spMkLst>
        </pc:spChg>
        <pc:spChg chg="add del">
          <ac:chgData name="Ayodolamu Dada" userId="S::adada@ssso.southwark.sch.uk::ca945be6-2bda-4532-a82e-d342e4768e0e" providerId="AD" clId="Web-{C14A1D2B-0A9F-1A7D-41DE-DBDA35840DA9}" dt="2026-05-14T13:13:44.187" v="13"/>
          <ac:spMkLst>
            <pc:docMk/>
            <pc:sldMk cId="263110078" sldId="257"/>
            <ac:spMk id="14" creationId="{3346177D-ADC4-4968-B747-5CFCD390B5B9}"/>
          </ac:spMkLst>
        </pc:spChg>
        <pc:spChg chg="add del">
          <ac:chgData name="Ayodolamu Dada" userId="S::adada@ssso.southwark.sch.uk::ca945be6-2bda-4532-a82e-d342e4768e0e" providerId="AD" clId="Web-{C14A1D2B-0A9F-1A7D-41DE-DBDA35840DA9}" dt="2026-05-14T13:13:44.187" v="13"/>
          <ac:spMkLst>
            <pc:docMk/>
            <pc:sldMk cId="263110078" sldId="257"/>
            <ac:spMk id="15" creationId="{0844A943-BF79-4FEA-ABB1-3BD54D236606}"/>
          </ac:spMkLst>
        </pc:spChg>
        <pc:spChg chg="add del">
          <ac:chgData name="Ayodolamu Dada" userId="S::adada@ssso.southwark.sch.uk::ca945be6-2bda-4532-a82e-d342e4768e0e" providerId="AD" clId="Web-{C14A1D2B-0A9F-1A7D-41DE-DBDA35840DA9}" dt="2026-05-14T13:13:49.187" v="15"/>
          <ac:spMkLst>
            <pc:docMk/>
            <pc:sldMk cId="263110078" sldId="257"/>
            <ac:spMk id="17" creationId="{A6D37EE4-EA1B-46EE-A54B-5233C63C9695}"/>
          </ac:spMkLst>
        </pc:spChg>
        <pc:spChg chg="add del">
          <ac:chgData name="Ayodolamu Dada" userId="S::adada@ssso.southwark.sch.uk::ca945be6-2bda-4532-a82e-d342e4768e0e" providerId="AD" clId="Web-{C14A1D2B-0A9F-1A7D-41DE-DBDA35840DA9}" dt="2026-05-14T13:13:49.187" v="15"/>
          <ac:spMkLst>
            <pc:docMk/>
            <pc:sldMk cId="263110078" sldId="257"/>
            <ac:spMk id="18" creationId="{927D5270-6648-4CC1-8F78-48BE299CAC25}"/>
          </ac:spMkLst>
        </pc:spChg>
        <pc:picChg chg="add del mod">
          <ac:chgData name="Ayodolamu Dada" userId="S::adada@ssso.southwark.sch.uk::ca945be6-2bda-4532-a82e-d342e4768e0e" providerId="AD" clId="Web-{C14A1D2B-0A9F-1A7D-41DE-DBDA35840DA9}" dt="2026-05-14T13:13:51.109" v="16"/>
          <ac:picMkLst>
            <pc:docMk/>
            <pc:sldMk cId="263110078" sldId="257"/>
            <ac:picMk id="4" creationId="{1E140C48-12E5-9764-A589-D67BBA8BF21F}"/>
          </ac:picMkLst>
        </pc:picChg>
        <pc:picChg chg="add mod">
          <ac:chgData name="Ayodolamu Dada" userId="S::adada@ssso.southwark.sch.uk::ca945be6-2bda-4532-a82e-d342e4768e0e" providerId="AD" clId="Web-{C14A1D2B-0A9F-1A7D-41DE-DBDA35840DA9}" dt="2026-05-14T13:18:39.507" v="57"/>
          <ac:picMkLst>
            <pc:docMk/>
            <pc:sldMk cId="263110078" sldId="257"/>
            <ac:picMk id="5" creationId="{8E688FBC-FC54-534E-5E98-4A9B54560098}"/>
          </ac:picMkLst>
        </pc:picChg>
      </pc:sldChg>
      <pc:sldChg chg="addSp modSp mod setBg">
        <pc:chgData name="Ayodolamu Dada" userId="S::adada@ssso.southwark.sch.uk::ca945be6-2bda-4532-a82e-d342e4768e0e" providerId="AD" clId="Web-{C14A1D2B-0A9F-1A7D-41DE-DBDA35840DA9}" dt="2026-05-14T13:19:14.571" v="69" actId="1076"/>
        <pc:sldMkLst>
          <pc:docMk/>
          <pc:sldMk cId="2689090202" sldId="258"/>
        </pc:sldMkLst>
        <pc:spChg chg="mod">
          <ac:chgData name="Ayodolamu Dada" userId="S::adada@ssso.southwark.sch.uk::ca945be6-2bda-4532-a82e-d342e4768e0e" providerId="AD" clId="Web-{C14A1D2B-0A9F-1A7D-41DE-DBDA35840DA9}" dt="2026-05-14T13:15:34.987" v="18"/>
          <ac:spMkLst>
            <pc:docMk/>
            <pc:sldMk cId="2689090202" sldId="258"/>
            <ac:spMk id="2" creationId="{B96579A9-9C05-60A4-C5A9-2269074B8ECD}"/>
          </ac:spMkLst>
        </pc:spChg>
        <pc:spChg chg="mod">
          <ac:chgData name="Ayodolamu Dada" userId="S::adada@ssso.southwark.sch.uk::ca945be6-2bda-4532-a82e-d342e4768e0e" providerId="AD" clId="Web-{C14A1D2B-0A9F-1A7D-41DE-DBDA35840DA9}" dt="2026-05-14T13:19:14.571" v="69" actId="1076"/>
          <ac:spMkLst>
            <pc:docMk/>
            <pc:sldMk cId="2689090202" sldId="258"/>
            <ac:spMk id="3" creationId="{11C5B8D3-DDDC-AA21-4C9B-DA8C2F1D3762}"/>
          </ac:spMkLst>
        </pc:spChg>
        <pc:spChg chg="add">
          <ac:chgData name="Ayodolamu Dada" userId="S::adada@ssso.southwark.sch.uk::ca945be6-2bda-4532-a82e-d342e4768e0e" providerId="AD" clId="Web-{C14A1D2B-0A9F-1A7D-41DE-DBDA35840DA9}" dt="2026-05-14T13:15:34.987" v="18"/>
          <ac:spMkLst>
            <pc:docMk/>
            <pc:sldMk cId="2689090202" sldId="258"/>
            <ac:spMk id="9" creationId="{4F7EBAE4-9945-4473-9E34-B2C66EA0F03D}"/>
          </ac:spMkLst>
        </pc:spChg>
        <pc:spChg chg="add">
          <ac:chgData name="Ayodolamu Dada" userId="S::adada@ssso.southwark.sch.uk::ca945be6-2bda-4532-a82e-d342e4768e0e" providerId="AD" clId="Web-{C14A1D2B-0A9F-1A7D-41DE-DBDA35840DA9}" dt="2026-05-14T13:15:34.987" v="18"/>
          <ac:spMkLst>
            <pc:docMk/>
            <pc:sldMk cId="2689090202" sldId="258"/>
            <ac:spMk id="11" creationId="{70BEB1E7-2F88-40BC-B73D-42E5B6F80BFC}"/>
          </ac:spMkLst>
        </pc:spChg>
        <pc:spChg chg="add">
          <ac:chgData name="Ayodolamu Dada" userId="S::adada@ssso.southwark.sch.uk::ca945be6-2bda-4532-a82e-d342e4768e0e" providerId="AD" clId="Web-{C14A1D2B-0A9F-1A7D-41DE-DBDA35840DA9}" dt="2026-05-14T13:15:34.987" v="18"/>
          <ac:spMkLst>
            <pc:docMk/>
            <pc:sldMk cId="2689090202" sldId="258"/>
            <ac:spMk id="13" creationId="{A7B99495-F43F-4D80-A44F-2CB4764EB90B}"/>
          </ac:spMkLst>
        </pc:spChg>
        <pc:picChg chg="add mod">
          <ac:chgData name="Ayodolamu Dada" userId="S::adada@ssso.southwark.sch.uk::ca945be6-2bda-4532-a82e-d342e4768e0e" providerId="AD" clId="Web-{C14A1D2B-0A9F-1A7D-41DE-DBDA35840DA9}" dt="2026-05-14T13:15:34.987" v="18"/>
          <ac:picMkLst>
            <pc:docMk/>
            <pc:sldMk cId="2689090202" sldId="258"/>
            <ac:picMk id="4" creationId="{52B9A4FB-6BD1-0221-1112-34A87E14C642}"/>
          </ac:picMkLst>
        </pc:picChg>
      </pc:sldChg>
      <pc:sldChg chg="addSp delSp">
        <pc:chgData name="Ayodolamu Dada" userId="S::adada@ssso.southwark.sch.uk::ca945be6-2bda-4532-a82e-d342e4768e0e" providerId="AD" clId="Web-{C14A1D2B-0A9F-1A7D-41DE-DBDA35840DA9}" dt="2026-05-14T13:15:42.690" v="19"/>
        <pc:sldMkLst>
          <pc:docMk/>
          <pc:sldMk cId="847430866" sldId="259"/>
        </pc:sldMkLst>
        <pc:spChg chg="del">
          <ac:chgData name="Ayodolamu Dada" userId="S::adada@ssso.southwark.sch.uk::ca945be6-2bda-4532-a82e-d342e4768e0e" providerId="AD" clId="Web-{C14A1D2B-0A9F-1A7D-41DE-DBDA35840DA9}" dt="2026-05-14T13:15:42.690" v="19"/>
          <ac:spMkLst>
            <pc:docMk/>
            <pc:sldMk cId="847430866" sldId="259"/>
            <ac:spMk id="3" creationId="{8197FC1C-0AED-66E5-3D77-DE4194FDF03B}"/>
          </ac:spMkLst>
        </pc:spChg>
        <pc:graphicFrameChg chg="add">
          <ac:chgData name="Ayodolamu Dada" userId="S::adada@ssso.southwark.sch.uk::ca945be6-2bda-4532-a82e-d342e4768e0e" providerId="AD" clId="Web-{C14A1D2B-0A9F-1A7D-41DE-DBDA35840DA9}" dt="2026-05-14T13:15:42.690" v="19"/>
          <ac:graphicFrameMkLst>
            <pc:docMk/>
            <pc:sldMk cId="847430866" sldId="259"/>
            <ac:graphicFrameMk id="5" creationId="{289C4222-CCEC-CF74-A402-BC5D7B680DF3}"/>
          </ac:graphicFrameMkLst>
        </pc:graphicFrameChg>
      </pc:sldChg>
      <pc:sldChg chg="addSp modSp mod setBg">
        <pc:chgData name="Ayodolamu Dada" userId="S::adada@ssso.southwark.sch.uk::ca945be6-2bda-4532-a82e-d342e4768e0e" providerId="AD" clId="Web-{C14A1D2B-0A9F-1A7D-41DE-DBDA35840DA9}" dt="2026-05-14T13:18:03.850" v="55" actId="20577"/>
        <pc:sldMkLst>
          <pc:docMk/>
          <pc:sldMk cId="3181090436" sldId="260"/>
        </pc:sldMkLst>
        <pc:spChg chg="mod">
          <ac:chgData name="Ayodolamu Dada" userId="S::adada@ssso.southwark.sch.uk::ca945be6-2bda-4532-a82e-d342e4768e0e" providerId="AD" clId="Web-{C14A1D2B-0A9F-1A7D-41DE-DBDA35840DA9}" dt="2026-05-14T13:17:57.428" v="53"/>
          <ac:spMkLst>
            <pc:docMk/>
            <pc:sldMk cId="3181090436" sldId="260"/>
            <ac:spMk id="2" creationId="{29DDBCE6-61D4-C631-1E8C-447C3C57226B}"/>
          </ac:spMkLst>
        </pc:spChg>
        <pc:spChg chg="mod">
          <ac:chgData name="Ayodolamu Dada" userId="S::adada@ssso.southwark.sch.uk::ca945be6-2bda-4532-a82e-d342e4768e0e" providerId="AD" clId="Web-{C14A1D2B-0A9F-1A7D-41DE-DBDA35840DA9}" dt="2026-05-14T13:18:03.850" v="55" actId="20577"/>
          <ac:spMkLst>
            <pc:docMk/>
            <pc:sldMk cId="3181090436" sldId="260"/>
            <ac:spMk id="3" creationId="{EC9971C1-05A9-9F26-D22D-EF7E28038471}"/>
          </ac:spMkLst>
        </pc:spChg>
        <pc:spChg chg="add">
          <ac:chgData name="Ayodolamu Dada" userId="S::adada@ssso.southwark.sch.uk::ca945be6-2bda-4532-a82e-d342e4768e0e" providerId="AD" clId="Web-{C14A1D2B-0A9F-1A7D-41DE-DBDA35840DA9}" dt="2026-05-14T13:17:57.428" v="53"/>
          <ac:spMkLst>
            <pc:docMk/>
            <pc:sldMk cId="3181090436" sldId="260"/>
            <ac:spMk id="9" creationId="{F13C74B1-5B17-4795-BED0-7140497B445A}"/>
          </ac:spMkLst>
        </pc:spChg>
        <pc:spChg chg="add">
          <ac:chgData name="Ayodolamu Dada" userId="S::adada@ssso.southwark.sch.uk::ca945be6-2bda-4532-a82e-d342e4768e0e" providerId="AD" clId="Web-{C14A1D2B-0A9F-1A7D-41DE-DBDA35840DA9}" dt="2026-05-14T13:17:57.428" v="53"/>
          <ac:spMkLst>
            <pc:docMk/>
            <pc:sldMk cId="3181090436" sldId="260"/>
            <ac:spMk id="11" creationId="{D4974D33-8DC5-464E-8C6D-BE58F0669C17}"/>
          </ac:spMkLst>
        </pc:spChg>
        <pc:picChg chg="add mod">
          <ac:chgData name="Ayodolamu Dada" userId="S::adada@ssso.southwark.sch.uk::ca945be6-2bda-4532-a82e-d342e4768e0e" providerId="AD" clId="Web-{C14A1D2B-0A9F-1A7D-41DE-DBDA35840DA9}" dt="2026-05-14T13:17:57.428" v="53"/>
          <ac:picMkLst>
            <pc:docMk/>
            <pc:sldMk cId="3181090436" sldId="260"/>
            <ac:picMk id="4" creationId="{84AF907E-CFBF-21B3-FB01-290DAE01A14C}"/>
          </ac:picMkLst>
        </pc:picChg>
      </pc:sldChg>
      <pc:sldChg chg="addSp delSp modSp mod setBg">
        <pc:chgData name="Ayodolamu Dada" userId="S::adada@ssso.southwark.sch.uk::ca945be6-2bda-4532-a82e-d342e4768e0e" providerId="AD" clId="Web-{C14A1D2B-0A9F-1A7D-41DE-DBDA35840DA9}" dt="2026-05-14T13:17:23.396" v="48" actId="20577"/>
        <pc:sldMkLst>
          <pc:docMk/>
          <pc:sldMk cId="3813388602" sldId="261"/>
        </pc:sldMkLst>
        <pc:spChg chg="mod">
          <ac:chgData name="Ayodolamu Dada" userId="S::adada@ssso.southwark.sch.uk::ca945be6-2bda-4532-a82e-d342e4768e0e" providerId="AD" clId="Web-{C14A1D2B-0A9F-1A7D-41DE-DBDA35840DA9}" dt="2026-05-14T13:16:35.473" v="26"/>
          <ac:spMkLst>
            <pc:docMk/>
            <pc:sldMk cId="3813388602" sldId="261"/>
            <ac:spMk id="2" creationId="{89DDCB4F-516E-3DE0-DF57-CC86B27DD168}"/>
          </ac:spMkLst>
        </pc:spChg>
        <pc:spChg chg="mod">
          <ac:chgData name="Ayodolamu Dada" userId="S::adada@ssso.southwark.sch.uk::ca945be6-2bda-4532-a82e-d342e4768e0e" providerId="AD" clId="Web-{C14A1D2B-0A9F-1A7D-41DE-DBDA35840DA9}" dt="2026-05-14T13:17:23.396" v="48" actId="20577"/>
          <ac:spMkLst>
            <pc:docMk/>
            <pc:sldMk cId="3813388602" sldId="261"/>
            <ac:spMk id="3" creationId="{F2E57BAA-1F78-8370-E5A8-905950D9E40C}"/>
          </ac:spMkLst>
        </pc:spChg>
        <pc:spChg chg="add del mod">
          <ac:chgData name="Ayodolamu Dada" userId="S::adada@ssso.southwark.sch.uk::ca945be6-2bda-4532-a82e-d342e4768e0e" providerId="AD" clId="Web-{C14A1D2B-0A9F-1A7D-41DE-DBDA35840DA9}" dt="2026-05-14T13:16:22.863" v="25"/>
          <ac:spMkLst>
            <pc:docMk/>
            <pc:sldMk cId="3813388602" sldId="261"/>
            <ac:spMk id="5" creationId="{8B355D81-5B34-948B-1CB1-25B29D41B848}"/>
          </ac:spMkLst>
        </pc:spChg>
        <pc:spChg chg="add">
          <ac:chgData name="Ayodolamu Dada" userId="S::adada@ssso.southwark.sch.uk::ca945be6-2bda-4532-a82e-d342e4768e0e" providerId="AD" clId="Web-{C14A1D2B-0A9F-1A7D-41DE-DBDA35840DA9}" dt="2026-05-14T13:16:35.473" v="26"/>
          <ac:spMkLst>
            <pc:docMk/>
            <pc:sldMk cId="3813388602" sldId="261"/>
            <ac:spMk id="9" creationId="{45D37F4E-DDB4-456B-97E0-9937730A039F}"/>
          </ac:spMkLst>
        </pc:spChg>
        <pc:spChg chg="add">
          <ac:chgData name="Ayodolamu Dada" userId="S::adada@ssso.southwark.sch.uk::ca945be6-2bda-4532-a82e-d342e4768e0e" providerId="AD" clId="Web-{C14A1D2B-0A9F-1A7D-41DE-DBDA35840DA9}" dt="2026-05-14T13:16:35.473" v="26"/>
          <ac:spMkLst>
            <pc:docMk/>
            <pc:sldMk cId="3813388602" sldId="261"/>
            <ac:spMk id="11" creationId="{B2DD41CD-8F47-4F56-AD12-4E2FF7696987}"/>
          </ac:spMkLst>
        </pc:spChg>
        <pc:picChg chg="add mod">
          <ac:chgData name="Ayodolamu Dada" userId="S::adada@ssso.southwark.sch.uk::ca945be6-2bda-4532-a82e-d342e4768e0e" providerId="AD" clId="Web-{C14A1D2B-0A9F-1A7D-41DE-DBDA35840DA9}" dt="2026-05-14T13:16:35.473" v="26"/>
          <ac:picMkLst>
            <pc:docMk/>
            <pc:sldMk cId="3813388602" sldId="261"/>
            <ac:picMk id="4" creationId="{DA3F0C17-787F-F392-4E03-0B3A47631811}"/>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2A3B05-3D0F-4F79-B966-A08BC4B68F82}"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BBD4C67-981B-450A-B21C-3E65E2A7CD95}">
      <dgm:prSet/>
      <dgm:spPr/>
      <dgm:t>
        <a:bodyPr/>
        <a:lstStyle/>
        <a:p>
          <a:r>
            <a:rPr lang="en-GB"/>
            <a:t>How does Pentecost show the beginning of the Church’s mission in the world? </a:t>
          </a:r>
          <a:endParaRPr lang="en-US"/>
        </a:p>
      </dgm:t>
    </dgm:pt>
    <dgm:pt modelId="{992E01FF-6953-41E2-9292-479A79B73D7D}" type="parTrans" cxnId="{9431407E-F876-45ED-91AC-43118A061746}">
      <dgm:prSet/>
      <dgm:spPr/>
      <dgm:t>
        <a:bodyPr/>
        <a:lstStyle/>
        <a:p>
          <a:endParaRPr lang="en-US"/>
        </a:p>
      </dgm:t>
    </dgm:pt>
    <dgm:pt modelId="{C6EB141F-AEDF-4C54-B7E3-C300930DC5E1}" type="sibTrans" cxnId="{9431407E-F876-45ED-91AC-43118A061746}">
      <dgm:prSet/>
      <dgm:spPr/>
      <dgm:t>
        <a:bodyPr/>
        <a:lstStyle/>
        <a:p>
          <a:endParaRPr lang="en-US"/>
        </a:p>
      </dgm:t>
    </dgm:pt>
    <dgm:pt modelId="{7A215B91-AA3A-43C1-9A39-9CB16F9EF7E5}">
      <dgm:prSet/>
      <dgm:spPr/>
      <dgm:t>
        <a:bodyPr/>
        <a:lstStyle/>
        <a:p>
          <a:r>
            <a:rPr lang="en-GB"/>
            <a:t>In what ways were the disciples changed after receiving the Holy Spirit? </a:t>
          </a:r>
          <a:endParaRPr lang="en-US"/>
        </a:p>
      </dgm:t>
    </dgm:pt>
    <dgm:pt modelId="{C4C896BC-D4E2-46FC-9677-6052CB6042C2}" type="parTrans" cxnId="{721E80EA-1D21-4645-818E-DA0312A8E443}">
      <dgm:prSet/>
      <dgm:spPr/>
      <dgm:t>
        <a:bodyPr/>
        <a:lstStyle/>
        <a:p>
          <a:endParaRPr lang="en-US"/>
        </a:p>
      </dgm:t>
    </dgm:pt>
    <dgm:pt modelId="{AA0A78B8-7095-46EC-8EE7-F17F6452846C}" type="sibTrans" cxnId="{721E80EA-1D21-4645-818E-DA0312A8E443}">
      <dgm:prSet/>
      <dgm:spPr/>
      <dgm:t>
        <a:bodyPr/>
        <a:lstStyle/>
        <a:p>
          <a:endParaRPr lang="en-US"/>
        </a:p>
      </dgm:t>
    </dgm:pt>
    <dgm:pt modelId="{9CCD6A32-44D2-4DD1-ADF7-2752DFA096B1}">
      <dgm:prSet/>
      <dgm:spPr/>
      <dgm:t>
        <a:bodyPr/>
        <a:lstStyle/>
        <a:p>
          <a:r>
            <a:rPr lang="en-GB"/>
            <a:t>Why is it important to Christians that the message at Pentecost was understood by many different nations? </a:t>
          </a:r>
          <a:endParaRPr lang="en-US"/>
        </a:p>
      </dgm:t>
    </dgm:pt>
    <dgm:pt modelId="{413D24A5-A3FB-4E5D-B171-09E5FFD54D7F}" type="parTrans" cxnId="{3AD6729B-5243-414D-A40E-74E24F6B548A}">
      <dgm:prSet/>
      <dgm:spPr/>
      <dgm:t>
        <a:bodyPr/>
        <a:lstStyle/>
        <a:p>
          <a:endParaRPr lang="en-US"/>
        </a:p>
      </dgm:t>
    </dgm:pt>
    <dgm:pt modelId="{130F546C-74D6-4DDA-BF1B-9B2BB44DEA20}" type="sibTrans" cxnId="{3AD6729B-5243-414D-A40E-74E24F6B548A}">
      <dgm:prSet/>
      <dgm:spPr/>
      <dgm:t>
        <a:bodyPr/>
        <a:lstStyle/>
        <a:p>
          <a:endParaRPr lang="en-US"/>
        </a:p>
      </dgm:t>
    </dgm:pt>
    <dgm:pt modelId="{5FD92946-A67A-4B07-8FCA-065B9E01D2F5}">
      <dgm:prSet/>
      <dgm:spPr/>
      <dgm:t>
        <a:bodyPr/>
        <a:lstStyle/>
        <a:p>
          <a:r>
            <a:rPr lang="en-GB"/>
            <a:t>How does Pentecost help Christians understand the Church as a global community? </a:t>
          </a:r>
          <a:endParaRPr lang="en-US"/>
        </a:p>
      </dgm:t>
    </dgm:pt>
    <dgm:pt modelId="{FC7851D1-4D0A-4665-B918-CA8D670C4E39}" type="parTrans" cxnId="{DE4AC80D-5A1F-4DD4-8AC4-BAC6A4C9CC2A}">
      <dgm:prSet/>
      <dgm:spPr/>
      <dgm:t>
        <a:bodyPr/>
        <a:lstStyle/>
        <a:p>
          <a:endParaRPr lang="en-US"/>
        </a:p>
      </dgm:t>
    </dgm:pt>
    <dgm:pt modelId="{5F906BAD-139A-4B0F-9067-7F36565736D9}" type="sibTrans" cxnId="{DE4AC80D-5A1F-4DD4-8AC4-BAC6A4C9CC2A}">
      <dgm:prSet/>
      <dgm:spPr/>
      <dgm:t>
        <a:bodyPr/>
        <a:lstStyle/>
        <a:p>
          <a:endParaRPr lang="en-US"/>
        </a:p>
      </dgm:t>
    </dgm:pt>
    <dgm:pt modelId="{1E2778AB-AA79-4345-B3D4-A8CE0C6F8997}">
      <dgm:prSet/>
      <dgm:spPr/>
      <dgm:t>
        <a:bodyPr/>
        <a:lstStyle/>
        <a:p>
          <a:r>
            <a:rPr lang="en-GB"/>
            <a:t>What does it mean for the Holy Spirit to guide the Church today as well as in the past? </a:t>
          </a:r>
          <a:endParaRPr lang="en-US"/>
        </a:p>
      </dgm:t>
    </dgm:pt>
    <dgm:pt modelId="{25572234-847F-4864-A79B-BBDA305EB47E}" type="parTrans" cxnId="{7A989EF7-CFFA-4A1E-867A-C5CC8983FA8C}">
      <dgm:prSet/>
      <dgm:spPr/>
      <dgm:t>
        <a:bodyPr/>
        <a:lstStyle/>
        <a:p>
          <a:endParaRPr lang="en-US"/>
        </a:p>
      </dgm:t>
    </dgm:pt>
    <dgm:pt modelId="{CB748B20-B2F3-4BBD-9B3A-CCFE0FCD58B8}" type="sibTrans" cxnId="{7A989EF7-CFFA-4A1E-867A-C5CC8983FA8C}">
      <dgm:prSet/>
      <dgm:spPr/>
      <dgm:t>
        <a:bodyPr/>
        <a:lstStyle/>
        <a:p>
          <a:endParaRPr lang="en-US"/>
        </a:p>
      </dgm:t>
    </dgm:pt>
    <dgm:pt modelId="{D8F1B59D-EDFD-4934-B33E-4875F21FBBF3}">
      <dgm:prSet/>
      <dgm:spPr/>
      <dgm:t>
        <a:bodyPr/>
        <a:lstStyle/>
        <a:p>
          <a:r>
            <a:rPr lang="en-GB"/>
            <a:t>How can Christians live out the “mission” that began at Pentecost in everyday life? </a:t>
          </a:r>
          <a:endParaRPr lang="en-US"/>
        </a:p>
      </dgm:t>
    </dgm:pt>
    <dgm:pt modelId="{C70B264B-2458-4217-9BAE-6C987D430938}" type="parTrans" cxnId="{5C55369D-CA2B-4DE5-8F17-3E95D117AC73}">
      <dgm:prSet/>
      <dgm:spPr/>
      <dgm:t>
        <a:bodyPr/>
        <a:lstStyle/>
        <a:p>
          <a:endParaRPr lang="en-US"/>
        </a:p>
      </dgm:t>
    </dgm:pt>
    <dgm:pt modelId="{757110F4-7173-4843-BC02-8F932277C24A}" type="sibTrans" cxnId="{5C55369D-CA2B-4DE5-8F17-3E95D117AC73}">
      <dgm:prSet/>
      <dgm:spPr/>
      <dgm:t>
        <a:bodyPr/>
        <a:lstStyle/>
        <a:p>
          <a:endParaRPr lang="en-US"/>
        </a:p>
      </dgm:t>
    </dgm:pt>
    <dgm:pt modelId="{3AFA5F44-6418-4145-8D7C-69BE7E6AC670}" type="pres">
      <dgm:prSet presAssocID="{172A3B05-3D0F-4F79-B966-A08BC4B68F82}" presName="linear" presStyleCnt="0">
        <dgm:presLayoutVars>
          <dgm:animLvl val="lvl"/>
          <dgm:resizeHandles val="exact"/>
        </dgm:presLayoutVars>
      </dgm:prSet>
      <dgm:spPr/>
    </dgm:pt>
    <dgm:pt modelId="{807D80E7-0209-45F9-A236-4A125FD2BBA2}" type="pres">
      <dgm:prSet presAssocID="{9BBD4C67-981B-450A-B21C-3E65E2A7CD95}" presName="parentText" presStyleLbl="node1" presStyleIdx="0" presStyleCnt="6">
        <dgm:presLayoutVars>
          <dgm:chMax val="0"/>
          <dgm:bulletEnabled val="1"/>
        </dgm:presLayoutVars>
      </dgm:prSet>
      <dgm:spPr/>
    </dgm:pt>
    <dgm:pt modelId="{4592E4BC-26BD-4672-B0C3-BEABA45863D2}" type="pres">
      <dgm:prSet presAssocID="{C6EB141F-AEDF-4C54-B7E3-C300930DC5E1}" presName="spacer" presStyleCnt="0"/>
      <dgm:spPr/>
    </dgm:pt>
    <dgm:pt modelId="{42741895-AFDD-4F3B-8106-5409DB047550}" type="pres">
      <dgm:prSet presAssocID="{7A215B91-AA3A-43C1-9A39-9CB16F9EF7E5}" presName="parentText" presStyleLbl="node1" presStyleIdx="1" presStyleCnt="6">
        <dgm:presLayoutVars>
          <dgm:chMax val="0"/>
          <dgm:bulletEnabled val="1"/>
        </dgm:presLayoutVars>
      </dgm:prSet>
      <dgm:spPr/>
    </dgm:pt>
    <dgm:pt modelId="{7BA3EC59-FB53-41E5-9091-281ED02B9988}" type="pres">
      <dgm:prSet presAssocID="{AA0A78B8-7095-46EC-8EE7-F17F6452846C}" presName="spacer" presStyleCnt="0"/>
      <dgm:spPr/>
    </dgm:pt>
    <dgm:pt modelId="{DFCD5ACA-02A8-4897-ABF0-FC4053D96403}" type="pres">
      <dgm:prSet presAssocID="{9CCD6A32-44D2-4DD1-ADF7-2752DFA096B1}" presName="parentText" presStyleLbl="node1" presStyleIdx="2" presStyleCnt="6">
        <dgm:presLayoutVars>
          <dgm:chMax val="0"/>
          <dgm:bulletEnabled val="1"/>
        </dgm:presLayoutVars>
      </dgm:prSet>
      <dgm:spPr/>
    </dgm:pt>
    <dgm:pt modelId="{C7F6B814-BEF7-4D09-9225-8B4C8D6F0BD8}" type="pres">
      <dgm:prSet presAssocID="{130F546C-74D6-4DDA-BF1B-9B2BB44DEA20}" presName="spacer" presStyleCnt="0"/>
      <dgm:spPr/>
    </dgm:pt>
    <dgm:pt modelId="{38B7B085-4A5D-4CC1-AAF4-8F8AC5B96DA4}" type="pres">
      <dgm:prSet presAssocID="{5FD92946-A67A-4B07-8FCA-065B9E01D2F5}" presName="parentText" presStyleLbl="node1" presStyleIdx="3" presStyleCnt="6">
        <dgm:presLayoutVars>
          <dgm:chMax val="0"/>
          <dgm:bulletEnabled val="1"/>
        </dgm:presLayoutVars>
      </dgm:prSet>
      <dgm:spPr/>
    </dgm:pt>
    <dgm:pt modelId="{6FF4D6D7-5FB1-4A67-BD0B-828D81F04FE7}" type="pres">
      <dgm:prSet presAssocID="{5F906BAD-139A-4B0F-9067-7F36565736D9}" presName="spacer" presStyleCnt="0"/>
      <dgm:spPr/>
    </dgm:pt>
    <dgm:pt modelId="{1B3EB721-B13A-4876-B1D1-9557C11E053F}" type="pres">
      <dgm:prSet presAssocID="{1E2778AB-AA79-4345-B3D4-A8CE0C6F8997}" presName="parentText" presStyleLbl="node1" presStyleIdx="4" presStyleCnt="6">
        <dgm:presLayoutVars>
          <dgm:chMax val="0"/>
          <dgm:bulletEnabled val="1"/>
        </dgm:presLayoutVars>
      </dgm:prSet>
      <dgm:spPr/>
    </dgm:pt>
    <dgm:pt modelId="{E704DC07-1DF0-4B6A-AF86-6D619B409896}" type="pres">
      <dgm:prSet presAssocID="{CB748B20-B2F3-4BBD-9B3A-CCFE0FCD58B8}" presName="spacer" presStyleCnt="0"/>
      <dgm:spPr/>
    </dgm:pt>
    <dgm:pt modelId="{8B7A7BDC-6844-4767-93A5-74E1BD511C41}" type="pres">
      <dgm:prSet presAssocID="{D8F1B59D-EDFD-4934-B33E-4875F21FBBF3}" presName="parentText" presStyleLbl="node1" presStyleIdx="5" presStyleCnt="6">
        <dgm:presLayoutVars>
          <dgm:chMax val="0"/>
          <dgm:bulletEnabled val="1"/>
        </dgm:presLayoutVars>
      </dgm:prSet>
      <dgm:spPr/>
    </dgm:pt>
  </dgm:ptLst>
  <dgm:cxnLst>
    <dgm:cxn modelId="{DE4AC80D-5A1F-4DD4-8AC4-BAC6A4C9CC2A}" srcId="{172A3B05-3D0F-4F79-B966-A08BC4B68F82}" destId="{5FD92946-A67A-4B07-8FCA-065B9E01D2F5}" srcOrd="3" destOrd="0" parTransId="{FC7851D1-4D0A-4665-B918-CA8D670C4E39}" sibTransId="{5F906BAD-139A-4B0F-9067-7F36565736D9}"/>
    <dgm:cxn modelId="{78D4D433-D161-4FE0-8836-EADFE5753F96}" type="presOf" srcId="{1E2778AB-AA79-4345-B3D4-A8CE0C6F8997}" destId="{1B3EB721-B13A-4876-B1D1-9557C11E053F}" srcOrd="0" destOrd="0" presId="urn:microsoft.com/office/officeart/2005/8/layout/vList2"/>
    <dgm:cxn modelId="{F00C015D-070C-4099-956C-13EFB3CA0EFD}" type="presOf" srcId="{5FD92946-A67A-4B07-8FCA-065B9E01D2F5}" destId="{38B7B085-4A5D-4CC1-AAF4-8F8AC5B96DA4}" srcOrd="0" destOrd="0" presId="urn:microsoft.com/office/officeart/2005/8/layout/vList2"/>
    <dgm:cxn modelId="{EF13CB63-D370-4E86-8204-57EDFD12C461}" type="presOf" srcId="{9CCD6A32-44D2-4DD1-ADF7-2752DFA096B1}" destId="{DFCD5ACA-02A8-4897-ABF0-FC4053D96403}" srcOrd="0" destOrd="0" presId="urn:microsoft.com/office/officeart/2005/8/layout/vList2"/>
    <dgm:cxn modelId="{2C3AEB73-853F-4B19-A76C-302304C58063}" type="presOf" srcId="{172A3B05-3D0F-4F79-B966-A08BC4B68F82}" destId="{3AFA5F44-6418-4145-8D7C-69BE7E6AC670}" srcOrd="0" destOrd="0" presId="urn:microsoft.com/office/officeart/2005/8/layout/vList2"/>
    <dgm:cxn modelId="{DD473559-F82C-406C-8AF8-5FB5A0B0E2FB}" type="presOf" srcId="{7A215B91-AA3A-43C1-9A39-9CB16F9EF7E5}" destId="{42741895-AFDD-4F3B-8106-5409DB047550}" srcOrd="0" destOrd="0" presId="urn:microsoft.com/office/officeart/2005/8/layout/vList2"/>
    <dgm:cxn modelId="{B8CA5C59-FD15-44B4-AEBB-11DE65495311}" type="presOf" srcId="{D8F1B59D-EDFD-4934-B33E-4875F21FBBF3}" destId="{8B7A7BDC-6844-4767-93A5-74E1BD511C41}" srcOrd="0" destOrd="0" presId="urn:microsoft.com/office/officeart/2005/8/layout/vList2"/>
    <dgm:cxn modelId="{9431407E-F876-45ED-91AC-43118A061746}" srcId="{172A3B05-3D0F-4F79-B966-A08BC4B68F82}" destId="{9BBD4C67-981B-450A-B21C-3E65E2A7CD95}" srcOrd="0" destOrd="0" parTransId="{992E01FF-6953-41E2-9292-479A79B73D7D}" sibTransId="{C6EB141F-AEDF-4C54-B7E3-C300930DC5E1}"/>
    <dgm:cxn modelId="{E08EAA92-5F5F-4BDB-AC0D-F24FBAB44642}" type="presOf" srcId="{9BBD4C67-981B-450A-B21C-3E65E2A7CD95}" destId="{807D80E7-0209-45F9-A236-4A125FD2BBA2}" srcOrd="0" destOrd="0" presId="urn:microsoft.com/office/officeart/2005/8/layout/vList2"/>
    <dgm:cxn modelId="{3AD6729B-5243-414D-A40E-74E24F6B548A}" srcId="{172A3B05-3D0F-4F79-B966-A08BC4B68F82}" destId="{9CCD6A32-44D2-4DD1-ADF7-2752DFA096B1}" srcOrd="2" destOrd="0" parTransId="{413D24A5-A3FB-4E5D-B171-09E5FFD54D7F}" sibTransId="{130F546C-74D6-4DDA-BF1B-9B2BB44DEA20}"/>
    <dgm:cxn modelId="{5C55369D-CA2B-4DE5-8F17-3E95D117AC73}" srcId="{172A3B05-3D0F-4F79-B966-A08BC4B68F82}" destId="{D8F1B59D-EDFD-4934-B33E-4875F21FBBF3}" srcOrd="5" destOrd="0" parTransId="{C70B264B-2458-4217-9BAE-6C987D430938}" sibTransId="{757110F4-7173-4843-BC02-8F932277C24A}"/>
    <dgm:cxn modelId="{721E80EA-1D21-4645-818E-DA0312A8E443}" srcId="{172A3B05-3D0F-4F79-B966-A08BC4B68F82}" destId="{7A215B91-AA3A-43C1-9A39-9CB16F9EF7E5}" srcOrd="1" destOrd="0" parTransId="{C4C896BC-D4E2-46FC-9677-6052CB6042C2}" sibTransId="{AA0A78B8-7095-46EC-8EE7-F17F6452846C}"/>
    <dgm:cxn modelId="{7A989EF7-CFFA-4A1E-867A-C5CC8983FA8C}" srcId="{172A3B05-3D0F-4F79-B966-A08BC4B68F82}" destId="{1E2778AB-AA79-4345-B3D4-A8CE0C6F8997}" srcOrd="4" destOrd="0" parTransId="{25572234-847F-4864-A79B-BBDA305EB47E}" sibTransId="{CB748B20-B2F3-4BBD-9B3A-CCFE0FCD58B8}"/>
    <dgm:cxn modelId="{8CBE06DC-3EC0-47C8-ABA5-0CEDFDF37314}" type="presParOf" srcId="{3AFA5F44-6418-4145-8D7C-69BE7E6AC670}" destId="{807D80E7-0209-45F9-A236-4A125FD2BBA2}" srcOrd="0" destOrd="0" presId="urn:microsoft.com/office/officeart/2005/8/layout/vList2"/>
    <dgm:cxn modelId="{0A85DF39-1B0D-4FC7-968E-6A14D143386C}" type="presParOf" srcId="{3AFA5F44-6418-4145-8D7C-69BE7E6AC670}" destId="{4592E4BC-26BD-4672-B0C3-BEABA45863D2}" srcOrd="1" destOrd="0" presId="urn:microsoft.com/office/officeart/2005/8/layout/vList2"/>
    <dgm:cxn modelId="{70883A50-6FC9-4113-8999-C341BC280D9E}" type="presParOf" srcId="{3AFA5F44-6418-4145-8D7C-69BE7E6AC670}" destId="{42741895-AFDD-4F3B-8106-5409DB047550}" srcOrd="2" destOrd="0" presId="urn:microsoft.com/office/officeart/2005/8/layout/vList2"/>
    <dgm:cxn modelId="{D2DC942F-4F98-463C-B5BF-9938174B15D1}" type="presParOf" srcId="{3AFA5F44-6418-4145-8D7C-69BE7E6AC670}" destId="{7BA3EC59-FB53-41E5-9091-281ED02B9988}" srcOrd="3" destOrd="0" presId="urn:microsoft.com/office/officeart/2005/8/layout/vList2"/>
    <dgm:cxn modelId="{384BD29D-0012-467B-A805-AB0385BCF986}" type="presParOf" srcId="{3AFA5F44-6418-4145-8D7C-69BE7E6AC670}" destId="{DFCD5ACA-02A8-4897-ABF0-FC4053D96403}" srcOrd="4" destOrd="0" presId="urn:microsoft.com/office/officeart/2005/8/layout/vList2"/>
    <dgm:cxn modelId="{3D79453B-3108-414B-87B9-8DEC0FEB82CD}" type="presParOf" srcId="{3AFA5F44-6418-4145-8D7C-69BE7E6AC670}" destId="{C7F6B814-BEF7-4D09-9225-8B4C8D6F0BD8}" srcOrd="5" destOrd="0" presId="urn:microsoft.com/office/officeart/2005/8/layout/vList2"/>
    <dgm:cxn modelId="{0987394F-5354-479E-B4D7-A7328C15CFBB}" type="presParOf" srcId="{3AFA5F44-6418-4145-8D7C-69BE7E6AC670}" destId="{38B7B085-4A5D-4CC1-AAF4-8F8AC5B96DA4}" srcOrd="6" destOrd="0" presId="urn:microsoft.com/office/officeart/2005/8/layout/vList2"/>
    <dgm:cxn modelId="{804AC2E7-1A25-4481-9F2E-AA9BB7855D79}" type="presParOf" srcId="{3AFA5F44-6418-4145-8D7C-69BE7E6AC670}" destId="{6FF4D6D7-5FB1-4A67-BD0B-828D81F04FE7}" srcOrd="7" destOrd="0" presId="urn:microsoft.com/office/officeart/2005/8/layout/vList2"/>
    <dgm:cxn modelId="{95075766-49DD-498D-88EA-43BDC8CCC907}" type="presParOf" srcId="{3AFA5F44-6418-4145-8D7C-69BE7E6AC670}" destId="{1B3EB721-B13A-4876-B1D1-9557C11E053F}" srcOrd="8" destOrd="0" presId="urn:microsoft.com/office/officeart/2005/8/layout/vList2"/>
    <dgm:cxn modelId="{0D4E06ED-E719-44A1-9ED4-A21897FD1880}" type="presParOf" srcId="{3AFA5F44-6418-4145-8D7C-69BE7E6AC670}" destId="{E704DC07-1DF0-4B6A-AF86-6D619B409896}" srcOrd="9" destOrd="0" presId="urn:microsoft.com/office/officeart/2005/8/layout/vList2"/>
    <dgm:cxn modelId="{C35B73A6-1823-40CE-8550-F023E2DDB639}" type="presParOf" srcId="{3AFA5F44-6418-4145-8D7C-69BE7E6AC670}" destId="{8B7A7BDC-6844-4767-93A5-74E1BD511C41}"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7D80E7-0209-45F9-A236-4A125FD2BBA2}">
      <dsp:nvSpPr>
        <dsp:cNvPr id="0" name=""/>
        <dsp:cNvSpPr/>
      </dsp:nvSpPr>
      <dsp:spPr>
        <a:xfrm>
          <a:off x="0" y="800199"/>
          <a:ext cx="10515600" cy="4176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How does Pentecost show the beginning of the Church’s mission in the world? </a:t>
          </a:r>
          <a:endParaRPr lang="en-US" sz="1700" kern="1200"/>
        </a:p>
      </dsp:txBody>
      <dsp:txXfrm>
        <a:off x="20390" y="820589"/>
        <a:ext cx="10474820" cy="376910"/>
      </dsp:txXfrm>
    </dsp:sp>
    <dsp:sp modelId="{42741895-AFDD-4F3B-8106-5409DB047550}">
      <dsp:nvSpPr>
        <dsp:cNvPr id="0" name=""/>
        <dsp:cNvSpPr/>
      </dsp:nvSpPr>
      <dsp:spPr>
        <a:xfrm>
          <a:off x="0" y="1266849"/>
          <a:ext cx="10515600" cy="4176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In what ways were the disciples changed after receiving the Holy Spirit? </a:t>
          </a:r>
          <a:endParaRPr lang="en-US" sz="1700" kern="1200"/>
        </a:p>
      </dsp:txBody>
      <dsp:txXfrm>
        <a:off x="20390" y="1287239"/>
        <a:ext cx="10474820" cy="376910"/>
      </dsp:txXfrm>
    </dsp:sp>
    <dsp:sp modelId="{DFCD5ACA-02A8-4897-ABF0-FC4053D96403}">
      <dsp:nvSpPr>
        <dsp:cNvPr id="0" name=""/>
        <dsp:cNvSpPr/>
      </dsp:nvSpPr>
      <dsp:spPr>
        <a:xfrm>
          <a:off x="0" y="1733499"/>
          <a:ext cx="10515600" cy="4176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Why is it important to Christians that the message at Pentecost was understood by many different nations? </a:t>
          </a:r>
          <a:endParaRPr lang="en-US" sz="1700" kern="1200"/>
        </a:p>
      </dsp:txBody>
      <dsp:txXfrm>
        <a:off x="20390" y="1753889"/>
        <a:ext cx="10474820" cy="376910"/>
      </dsp:txXfrm>
    </dsp:sp>
    <dsp:sp modelId="{38B7B085-4A5D-4CC1-AAF4-8F8AC5B96DA4}">
      <dsp:nvSpPr>
        <dsp:cNvPr id="0" name=""/>
        <dsp:cNvSpPr/>
      </dsp:nvSpPr>
      <dsp:spPr>
        <a:xfrm>
          <a:off x="0" y="2200149"/>
          <a:ext cx="10515600" cy="4176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How does Pentecost help Christians understand the Church as a global community? </a:t>
          </a:r>
          <a:endParaRPr lang="en-US" sz="1700" kern="1200"/>
        </a:p>
      </dsp:txBody>
      <dsp:txXfrm>
        <a:off x="20390" y="2220539"/>
        <a:ext cx="10474820" cy="376910"/>
      </dsp:txXfrm>
    </dsp:sp>
    <dsp:sp modelId="{1B3EB721-B13A-4876-B1D1-9557C11E053F}">
      <dsp:nvSpPr>
        <dsp:cNvPr id="0" name=""/>
        <dsp:cNvSpPr/>
      </dsp:nvSpPr>
      <dsp:spPr>
        <a:xfrm>
          <a:off x="0" y="2666799"/>
          <a:ext cx="10515600" cy="4176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What does it mean for the Holy Spirit to guide the Church today as well as in the past? </a:t>
          </a:r>
          <a:endParaRPr lang="en-US" sz="1700" kern="1200"/>
        </a:p>
      </dsp:txBody>
      <dsp:txXfrm>
        <a:off x="20390" y="2687189"/>
        <a:ext cx="10474820" cy="376910"/>
      </dsp:txXfrm>
    </dsp:sp>
    <dsp:sp modelId="{8B7A7BDC-6844-4767-93A5-74E1BD511C41}">
      <dsp:nvSpPr>
        <dsp:cNvPr id="0" name=""/>
        <dsp:cNvSpPr/>
      </dsp:nvSpPr>
      <dsp:spPr>
        <a:xfrm>
          <a:off x="0" y="3133449"/>
          <a:ext cx="10515600" cy="4176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How can Christians live out the “mission” that began at Pentecost in everyday life? </a:t>
          </a:r>
          <a:endParaRPr lang="en-US" sz="1700" kern="1200"/>
        </a:p>
      </dsp:txBody>
      <dsp:txXfrm>
        <a:off x="20390" y="3153839"/>
        <a:ext cx="10474820" cy="37691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14/05/2026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14/05/2026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14/05/2026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14/05/2026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liturgytools.net/2018/05/pictures-feast-pentecost-year-b-advocate-comes-tongues-of-flame.html"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epitemnein-epitomic.blogspot.com/2013/12/how-prayer-changes-one-who-prays.html"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113810" y="2960716"/>
            <a:ext cx="4036334" cy="2387600"/>
          </a:xfrm>
        </p:spPr>
        <p:txBody>
          <a:bodyPr vert="horz" lIns="91440" tIns="45720" rIns="91440" bIns="45720" rtlCol="0" anchor="t">
            <a:normAutofit/>
          </a:bodyPr>
          <a:lstStyle/>
          <a:p>
            <a:pPr algn="l"/>
            <a:r>
              <a:rPr lang="en-US" sz="5400" kern="1200">
                <a:solidFill>
                  <a:schemeClr val="tx1"/>
                </a:solidFill>
                <a:latin typeface="+mj-lt"/>
                <a:ea typeface="+mj-ea"/>
                <a:cs typeface="+mj-cs"/>
              </a:rPr>
              <a:t>PENTECOST</a:t>
            </a:r>
          </a:p>
        </p:txBody>
      </p:sp>
      <p:sp>
        <p:nvSpPr>
          <p:cNvPr id="3" name="Subtitle 2"/>
          <p:cNvSpPr>
            <a:spLocks noGrp="1"/>
          </p:cNvSpPr>
          <p:nvPr>
            <p:ph type="subTitle" idx="1"/>
          </p:nvPr>
        </p:nvSpPr>
        <p:spPr>
          <a:xfrm>
            <a:off x="1113809" y="953037"/>
            <a:ext cx="4036333" cy="1709849"/>
          </a:xfrm>
        </p:spPr>
        <p:txBody>
          <a:bodyPr vert="horz" lIns="91440" tIns="45720" rIns="91440" bIns="45720" rtlCol="0" anchor="b">
            <a:normAutofit/>
          </a:bodyPr>
          <a:lstStyle/>
          <a:p>
            <a:pPr algn="l"/>
            <a:r>
              <a:rPr lang="en-US" sz="2000" kern="1200">
                <a:solidFill>
                  <a:schemeClr val="tx1"/>
                </a:solidFill>
                <a:latin typeface="+mn-lt"/>
                <a:ea typeface="+mn-ea"/>
                <a:cs typeface="+mn-cs"/>
              </a:rPr>
              <a:t>TFTD 4</a:t>
            </a:r>
          </a:p>
        </p:txBody>
      </p:sp>
      <p:grpSp>
        <p:nvGrpSpPr>
          <p:cNvPr id="12" name="Group 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tained glass window with a flame in the middle&#10;&#10;AI-generated content may be incorrect.">
            <a:extLst>
              <a:ext uri="{FF2B5EF4-FFF2-40B4-BE49-F238E27FC236}">
                <a16:creationId xmlns:a16="http://schemas.microsoft.com/office/drawing/2014/main" id="{1FA05B7A-3BDC-BA4B-D381-9BB2C6EE081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922492" y="714663"/>
            <a:ext cx="5536001" cy="536992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EEBAC8-E033-A0D1-61F3-A0AC10361F72}"/>
              </a:ext>
            </a:extLst>
          </p:cNvPr>
          <p:cNvSpPr>
            <a:spLocks noGrp="1"/>
          </p:cNvSpPr>
          <p:nvPr>
            <p:ph type="title"/>
          </p:nvPr>
        </p:nvSpPr>
        <p:spPr>
          <a:xfrm>
            <a:off x="572493" y="238539"/>
            <a:ext cx="11018520" cy="1434415"/>
          </a:xfrm>
        </p:spPr>
        <p:txBody>
          <a:bodyPr anchor="b">
            <a:normAutofit/>
          </a:bodyPr>
          <a:lstStyle/>
          <a:p>
            <a:r>
              <a:rPr lang="en-GB" sz="5400"/>
              <a:t>How is Pentecost celebrated?</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98657C1-0F0D-1F20-FC14-6B14B1B539C2}"/>
              </a:ext>
            </a:extLst>
          </p:cNvPr>
          <p:cNvSpPr>
            <a:spLocks noGrp="1"/>
          </p:cNvSpPr>
          <p:nvPr>
            <p:ph idx="1"/>
          </p:nvPr>
        </p:nvSpPr>
        <p:spPr>
          <a:xfrm>
            <a:off x="572493" y="2071316"/>
            <a:ext cx="6713552" cy="4119172"/>
          </a:xfrm>
        </p:spPr>
        <p:txBody>
          <a:bodyPr vert="horz" lIns="91440" tIns="45720" rIns="91440" bIns="45720" rtlCol="0" anchor="t">
            <a:noAutofit/>
          </a:bodyPr>
          <a:lstStyle/>
          <a:p>
            <a:r>
              <a:rPr lang="en-GB" sz="1800">
                <a:ea typeface="+mn-lt"/>
                <a:cs typeface="+mn-lt"/>
              </a:rPr>
              <a:t>Pentecost is celebrated in the Church of England as a major festival that marks the coming of the Holy Spirit and the “birthday of the Church.”</a:t>
            </a:r>
            <a:endParaRPr lang="en-GB" sz="1800"/>
          </a:p>
          <a:p>
            <a:r>
              <a:rPr lang="en-GB" sz="1800">
                <a:ea typeface="+mn-lt"/>
                <a:cs typeface="+mn-lt"/>
              </a:rPr>
              <a:t>During services, churches often use red decorations and vestments because red symbolises the Holy Spirit and the “tongues of fire” described in Acts 2. Many churches also display red flowers or banners to emphasise this theme.</a:t>
            </a:r>
            <a:endParaRPr lang="en-GB" sz="1800"/>
          </a:p>
          <a:p>
            <a:r>
              <a:rPr lang="en-GB" sz="1800" dirty="0">
                <a:ea typeface="+mn-lt"/>
                <a:cs typeface="+mn-lt"/>
              </a:rPr>
              <a:t>Special Bible readings and sermons focus on the story of Pentecost, especially how the Holy Spirit gave the disciples courage and enabled people from different nations to understand the message. This highlights themes of unity, mission, and the Holy Spirit as a helper and guide.</a:t>
            </a:r>
            <a:endParaRPr lang="en-GB" sz="1800"/>
          </a:p>
          <a:p>
            <a:r>
              <a:rPr lang="en-GB" sz="1800">
                <a:ea typeface="+mn-lt"/>
                <a:cs typeface="+mn-lt"/>
              </a:rPr>
              <a:t>Some churches may also include prayers for the Holy Spirit to strengthen and guide believers today. In certain places, Pentecost is linked with confirmations or renewal of faith, where people publicly affirm their Christian beliefs.</a:t>
            </a:r>
            <a:endParaRPr lang="en-GB" sz="1800" b="1"/>
          </a:p>
          <a:p>
            <a:endParaRPr lang="en-GB" sz="1500"/>
          </a:p>
        </p:txBody>
      </p:sp>
      <p:pic>
        <p:nvPicPr>
          <p:cNvPr id="5" name="Picture 4" descr="Loretto Chapel: A Stunning 4K Ultra HD Wallpaper of Religious Beauty">
            <a:extLst>
              <a:ext uri="{FF2B5EF4-FFF2-40B4-BE49-F238E27FC236}">
                <a16:creationId xmlns:a16="http://schemas.microsoft.com/office/drawing/2014/main" id="{8E688FBC-FC54-534E-5E98-4A9B54560098}"/>
              </a:ext>
            </a:extLst>
          </p:cNvPr>
          <p:cNvPicPr>
            <a:picLocks noChangeAspect="1"/>
          </p:cNvPicPr>
          <p:nvPr/>
        </p:nvPicPr>
        <p:blipFill>
          <a:blip r:embed="rId2"/>
          <a:srcRect l="12139" r="23645"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2631100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96579A9-9C05-60A4-C5A9-2269074B8ECD}"/>
              </a:ext>
            </a:extLst>
          </p:cNvPr>
          <p:cNvSpPr>
            <a:spLocks noGrp="1"/>
          </p:cNvSpPr>
          <p:nvPr>
            <p:ph type="title"/>
          </p:nvPr>
        </p:nvSpPr>
        <p:spPr>
          <a:xfrm>
            <a:off x="838200" y="365125"/>
            <a:ext cx="5393361" cy="1325563"/>
          </a:xfrm>
        </p:spPr>
        <p:txBody>
          <a:bodyPr>
            <a:normAutofit/>
          </a:bodyPr>
          <a:lstStyle/>
          <a:p>
            <a:r>
              <a:rPr lang="en-GB"/>
              <a:t>THE CHRISTIAN PERSPECTIVE</a:t>
            </a:r>
          </a:p>
        </p:txBody>
      </p:sp>
      <p:sp>
        <p:nvSpPr>
          <p:cNvPr id="3" name="Content Placeholder 2">
            <a:extLst>
              <a:ext uri="{FF2B5EF4-FFF2-40B4-BE49-F238E27FC236}">
                <a16:creationId xmlns:a16="http://schemas.microsoft.com/office/drawing/2014/main" id="{11C5B8D3-DDDC-AA21-4C9B-DA8C2F1D3762}"/>
              </a:ext>
            </a:extLst>
          </p:cNvPr>
          <p:cNvSpPr>
            <a:spLocks noGrp="1"/>
          </p:cNvSpPr>
          <p:nvPr>
            <p:ph idx="1"/>
          </p:nvPr>
        </p:nvSpPr>
        <p:spPr>
          <a:xfrm>
            <a:off x="594784" y="1910292"/>
            <a:ext cx="5774360" cy="4425421"/>
          </a:xfrm>
        </p:spPr>
        <p:txBody>
          <a:bodyPr vert="horz" lIns="91440" tIns="45720" rIns="91440" bIns="45720" rtlCol="0" anchor="t">
            <a:noAutofit/>
          </a:bodyPr>
          <a:lstStyle/>
          <a:p>
            <a:r>
              <a:rPr lang="en-GB" sz="1800">
                <a:ea typeface="+mn-lt"/>
                <a:cs typeface="+mn-lt"/>
              </a:rPr>
              <a:t>From a Christian perspective, Pentecost is seen as the moment when Christianity truly begins its mission in the world.</a:t>
            </a:r>
            <a:endParaRPr lang="en-GB" sz="1800"/>
          </a:p>
          <a:p>
            <a:r>
              <a:rPr lang="en-GB" sz="1800">
                <a:ea typeface="+mn-lt"/>
                <a:cs typeface="+mn-lt"/>
              </a:rPr>
              <a:t>Based on Acts 2, Christians believe that:</a:t>
            </a:r>
            <a:endParaRPr lang="en-GB" sz="1800"/>
          </a:p>
          <a:p>
            <a:r>
              <a:rPr lang="en-GB" sz="1800">
                <a:ea typeface="+mn-lt"/>
                <a:cs typeface="+mn-lt"/>
              </a:rPr>
              <a:t>The Holy Spirit empowered the disciples, turning them from fearful followers into bold witnesses of Jesus. </a:t>
            </a:r>
            <a:endParaRPr lang="en-GB" sz="1800"/>
          </a:p>
          <a:p>
            <a:r>
              <a:rPr lang="en-GB" sz="1800">
                <a:ea typeface="+mn-lt"/>
                <a:cs typeface="+mn-lt"/>
              </a:rPr>
              <a:t>This change was not just personal, but the start of the Church’s mission to spread the Gospel to all nations. </a:t>
            </a:r>
            <a:endParaRPr lang="en-GB" sz="1800"/>
          </a:p>
          <a:p>
            <a:r>
              <a:rPr lang="en-GB" sz="1800">
                <a:ea typeface="+mn-lt"/>
                <a:cs typeface="+mn-lt"/>
              </a:rPr>
              <a:t>The ability for people from different languages and cultures to understand the message shows that Christianity is meant to be universal, not limited to one group. </a:t>
            </a:r>
            <a:endParaRPr lang="en-GB" sz="1800"/>
          </a:p>
          <a:p>
            <a:r>
              <a:rPr lang="en-GB" sz="1800">
                <a:ea typeface="+mn-lt"/>
                <a:cs typeface="+mn-lt"/>
              </a:rPr>
              <a:t>The Holy Spirit continues to guide the Church, meaning Christianity is seen as an active, living faith rather than just a set of teachings from the past.</a:t>
            </a:r>
            <a:endParaRPr lang="en-GB" sz="1800"/>
          </a:p>
        </p:txBody>
      </p:sp>
      <p:pic>
        <p:nvPicPr>
          <p:cNvPr id="4" name="Picture 3" descr="Christian cross Wallpaper 4K, AI art, Sunset, Jesus Cross">
            <a:extLst>
              <a:ext uri="{FF2B5EF4-FFF2-40B4-BE49-F238E27FC236}">
                <a16:creationId xmlns:a16="http://schemas.microsoft.com/office/drawing/2014/main" id="{52B9A4FB-6BD1-0221-1112-34A87E14C642}"/>
              </a:ext>
            </a:extLst>
          </p:cNvPr>
          <p:cNvPicPr>
            <a:picLocks noChangeAspect="1"/>
          </p:cNvPicPr>
          <p:nvPr/>
        </p:nvPicPr>
        <p:blipFill>
          <a:blip r:embed="rId2"/>
          <a:srcRect l="21587" r="22164" b="2"/>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9090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9DE02-9B5C-3D80-CF6D-31BBB634F943}"/>
              </a:ext>
            </a:extLst>
          </p:cNvPr>
          <p:cNvSpPr>
            <a:spLocks noGrp="1"/>
          </p:cNvSpPr>
          <p:nvPr>
            <p:ph type="title"/>
          </p:nvPr>
        </p:nvSpPr>
        <p:spPr/>
        <p:txBody>
          <a:bodyPr/>
          <a:lstStyle/>
          <a:p>
            <a:r>
              <a:rPr lang="en-GB" dirty="0"/>
              <a:t>LETS REFLECT</a:t>
            </a:r>
          </a:p>
        </p:txBody>
      </p:sp>
      <p:graphicFrame>
        <p:nvGraphicFramePr>
          <p:cNvPr id="5" name="Content Placeholder 2">
            <a:extLst>
              <a:ext uri="{FF2B5EF4-FFF2-40B4-BE49-F238E27FC236}">
                <a16:creationId xmlns:a16="http://schemas.microsoft.com/office/drawing/2014/main" id="{289C4222-CCEC-CF74-A402-BC5D7B680DF3}"/>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7430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DDBCE6-61D4-C631-1E8C-447C3C57226B}"/>
              </a:ext>
            </a:extLst>
          </p:cNvPr>
          <p:cNvSpPr>
            <a:spLocks noGrp="1"/>
          </p:cNvSpPr>
          <p:nvPr>
            <p:ph type="title"/>
          </p:nvPr>
        </p:nvSpPr>
        <p:spPr>
          <a:xfrm>
            <a:off x="640080" y="325369"/>
            <a:ext cx="4368602" cy="1956841"/>
          </a:xfrm>
        </p:spPr>
        <p:txBody>
          <a:bodyPr anchor="b">
            <a:normAutofit/>
          </a:bodyPr>
          <a:lstStyle/>
          <a:p>
            <a:r>
              <a:rPr lang="en-GB" sz="5400"/>
              <a:t>CHALLENGE</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C9971C1-05A9-9F26-D22D-EF7E28038471}"/>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GB" sz="3200"/>
              <a:t>What qualities do you think the disciples needed to start spreading their faith after Pentecost?</a:t>
            </a:r>
          </a:p>
        </p:txBody>
      </p:sp>
      <p:pic>
        <p:nvPicPr>
          <p:cNvPr id="4" name="Picture 3" descr="Challenge Stock Photos, Images and Backgrounds for Free Download">
            <a:extLst>
              <a:ext uri="{FF2B5EF4-FFF2-40B4-BE49-F238E27FC236}">
                <a16:creationId xmlns:a16="http://schemas.microsoft.com/office/drawing/2014/main" id="{84AF907E-CFBF-21B3-FB01-290DAE01A14C}"/>
              </a:ext>
            </a:extLst>
          </p:cNvPr>
          <p:cNvPicPr>
            <a:picLocks noChangeAspect="1"/>
          </p:cNvPicPr>
          <p:nvPr/>
        </p:nvPicPr>
        <p:blipFill>
          <a:blip r:embed="rId2"/>
          <a:srcRect l="13291" r="20008"/>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181090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DDCB4F-516E-3DE0-DF57-CC86B27DD168}"/>
              </a:ext>
            </a:extLst>
          </p:cNvPr>
          <p:cNvSpPr>
            <a:spLocks noGrp="1"/>
          </p:cNvSpPr>
          <p:nvPr>
            <p:ph type="title"/>
          </p:nvPr>
        </p:nvSpPr>
        <p:spPr>
          <a:xfrm>
            <a:off x="572493" y="238539"/>
            <a:ext cx="11018520" cy="1434415"/>
          </a:xfrm>
        </p:spPr>
        <p:txBody>
          <a:bodyPr anchor="b">
            <a:normAutofit/>
          </a:bodyPr>
          <a:lstStyle/>
          <a:p>
            <a:r>
              <a:rPr lang="en-GB" sz="5400"/>
              <a:t>PRAYER</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2E57BAA-1F78-8370-E5A8-905950D9E40C}"/>
              </a:ext>
            </a:extLst>
          </p:cNvPr>
          <p:cNvSpPr>
            <a:spLocks noGrp="1"/>
          </p:cNvSpPr>
          <p:nvPr>
            <p:ph idx="1"/>
          </p:nvPr>
        </p:nvSpPr>
        <p:spPr>
          <a:xfrm>
            <a:off x="572493" y="2071316"/>
            <a:ext cx="6713552" cy="4119172"/>
          </a:xfrm>
        </p:spPr>
        <p:txBody>
          <a:bodyPr vert="horz" lIns="91440" tIns="45720" rIns="91440" bIns="45720" rtlCol="0" anchor="t">
            <a:noAutofit/>
          </a:bodyPr>
          <a:lstStyle/>
          <a:p>
            <a:pPr marL="0" indent="0">
              <a:buNone/>
            </a:pPr>
            <a:r>
              <a:rPr lang="en-GB" sz="2400">
                <a:ea typeface="+mn-lt"/>
                <a:cs typeface="+mn-lt"/>
              </a:rPr>
              <a:t>Heavenly Father,</a:t>
            </a:r>
            <a:br>
              <a:rPr lang="en-GB" sz="2400" dirty="0">
                <a:ea typeface="+mn-lt"/>
                <a:cs typeface="+mn-lt"/>
              </a:rPr>
            </a:br>
            <a:r>
              <a:rPr lang="en-GB" sz="2400">
                <a:ea typeface="+mn-lt"/>
                <a:cs typeface="+mn-lt"/>
              </a:rPr>
              <a:t>Thank You for the gift of Pentecost and the coming of the Holy </a:t>
            </a:r>
            <a:r>
              <a:rPr lang="en-GB" sz="2400" dirty="0">
                <a:ea typeface="+mn-lt"/>
                <a:cs typeface="+mn-lt"/>
              </a:rPr>
              <a:t>Spirit.</a:t>
            </a:r>
            <a:endParaRPr lang="en-GB" sz="2400"/>
          </a:p>
          <a:p>
            <a:pPr marL="0" indent="0">
              <a:buNone/>
            </a:pPr>
            <a:r>
              <a:rPr lang="en-GB" sz="2400" dirty="0">
                <a:ea typeface="+mn-lt"/>
                <a:cs typeface="+mn-lt"/>
              </a:rPr>
              <a:t>Thank You that You give courage to the fearful, direction to the </a:t>
            </a:r>
            <a:r>
              <a:rPr lang="en-GB" sz="2400">
                <a:ea typeface="+mn-lt"/>
                <a:cs typeface="+mn-lt"/>
              </a:rPr>
              <a:t>uncertain, and purpose to those who follow You.</a:t>
            </a:r>
            <a:endParaRPr lang="en-GB" sz="2400"/>
          </a:p>
          <a:p>
            <a:pPr marL="0" indent="0">
              <a:buNone/>
            </a:pPr>
            <a:r>
              <a:rPr lang="en-GB" sz="2400" dirty="0">
                <a:ea typeface="+mn-lt"/>
                <a:cs typeface="+mn-lt"/>
              </a:rPr>
              <a:t>Help us to be open to Your </a:t>
            </a:r>
            <a:r>
              <a:rPr lang="en-GB" sz="2400">
                <a:ea typeface="+mn-lt"/>
                <a:cs typeface="+mn-lt"/>
              </a:rPr>
              <a:t>guidance, </a:t>
            </a:r>
            <a:r>
              <a:rPr lang="en-GB" sz="2400" dirty="0">
                <a:ea typeface="+mn-lt"/>
                <a:cs typeface="+mn-lt"/>
              </a:rPr>
              <a:t>and to live with the same courage and faith as the first disciples.</a:t>
            </a:r>
            <a:endParaRPr lang="en-GB" sz="2400"/>
          </a:p>
          <a:p>
            <a:pPr marL="0" indent="0">
              <a:buNone/>
            </a:pPr>
            <a:r>
              <a:rPr lang="en-GB" sz="2400" dirty="0">
                <a:ea typeface="+mn-lt"/>
                <a:cs typeface="+mn-lt"/>
              </a:rPr>
              <a:t>Teach us to share kindness, understanding, and hope with </a:t>
            </a:r>
            <a:r>
              <a:rPr lang="en-GB" sz="2400">
                <a:ea typeface="+mn-lt"/>
                <a:cs typeface="+mn-lt"/>
              </a:rPr>
              <a:t>others, and</a:t>
            </a:r>
            <a:r>
              <a:rPr lang="en-GB" sz="2400" dirty="0">
                <a:ea typeface="+mn-lt"/>
                <a:cs typeface="+mn-lt"/>
              </a:rPr>
              <a:t> to work for unity in our </a:t>
            </a:r>
            <a:r>
              <a:rPr lang="en-GB" sz="2400">
                <a:ea typeface="+mn-lt"/>
                <a:cs typeface="+mn-lt"/>
              </a:rPr>
              <a:t>communities and in the world. Amen.</a:t>
            </a:r>
            <a:endParaRPr lang="en-GB" sz="2400"/>
          </a:p>
          <a:p>
            <a:endParaRPr lang="en-GB" sz="1900"/>
          </a:p>
        </p:txBody>
      </p:sp>
      <p:pic>
        <p:nvPicPr>
          <p:cNvPr id="4" name="Picture 3" descr="A person with curly hair praying&#10;&#10;AI-generated content may be incorrect.">
            <a:extLst>
              <a:ext uri="{FF2B5EF4-FFF2-40B4-BE49-F238E27FC236}">
                <a16:creationId xmlns:a16="http://schemas.microsoft.com/office/drawing/2014/main" id="{DA3F0C17-787F-F392-4E03-0B3A47631811}"/>
              </a:ext>
            </a:extLst>
          </p:cNvPr>
          <p:cNvPicPr>
            <a:picLocks noChangeAspect="1"/>
          </p:cNvPicPr>
          <p:nvPr/>
        </p:nvPicPr>
        <p:blipFill>
          <a:blip r:embed="rId2">
            <a:extLst>
              <a:ext uri="{837473B0-CC2E-450A-ABE3-18F120FF3D39}">
                <a1611:picAttrSrcUrl xmlns:a1611="http://schemas.microsoft.com/office/drawing/2016/11/main" r:id="rId3"/>
              </a:ext>
            </a:extLst>
          </a:blip>
          <a:srcRect l="3272" r="520" b="-3"/>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38133886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PENTECOST</vt:lpstr>
      <vt:lpstr>How is Pentecost celebrated?</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61</cp:revision>
  <dcterms:created xsi:type="dcterms:W3CDTF">2013-07-15T20:26:40Z</dcterms:created>
  <dcterms:modified xsi:type="dcterms:W3CDTF">2026-05-14T13:19:16Z</dcterms:modified>
</cp:coreProperties>
</file>