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57A0CA-4F6B-69CD-0935-F08F33939014}" v="30" dt="2026-11-02T11:00:02.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68CBD915-91CC-08F2-40DB-E064A6C6864E}"/>
    <pc:docChg chg="modSld">
      <pc:chgData name="Ayodolamu Dada" userId="S::adada@ssso.southwark.sch.uk::ca945be6-2bda-4532-a82e-d342e4768e0e" providerId="AD" clId="Web-{68CBD915-91CC-08F2-40DB-E064A6C6864E}" dt="2026-10-28T11:44:18.173" v="180" actId="20577"/>
      <pc:docMkLst>
        <pc:docMk/>
      </pc:docMkLst>
      <pc:sldChg chg="modSp">
        <pc:chgData name="Ayodolamu Dada" userId="S::adada@ssso.southwark.sch.uk::ca945be6-2bda-4532-a82e-d342e4768e0e" providerId="AD" clId="Web-{68CBD915-91CC-08F2-40DB-E064A6C6864E}" dt="2026-10-28T11:09:45.348" v="163" actId="20577"/>
        <pc:sldMkLst>
          <pc:docMk/>
          <pc:sldMk cId="2291806145" sldId="258"/>
        </pc:sldMkLst>
        <pc:spChg chg="mod">
          <ac:chgData name="Ayodolamu Dada" userId="S::adada@ssso.southwark.sch.uk::ca945be6-2bda-4532-a82e-d342e4768e0e" providerId="AD" clId="Web-{68CBD915-91CC-08F2-40DB-E064A6C6864E}" dt="2026-10-28T11:09:45.348" v="163" actId="20577"/>
          <ac:spMkLst>
            <pc:docMk/>
            <pc:sldMk cId="2291806145" sldId="258"/>
            <ac:spMk id="3" creationId="{C472E037-FE7E-5FB6-51BE-410818D20C24}"/>
          </ac:spMkLst>
        </pc:spChg>
      </pc:sldChg>
      <pc:sldChg chg="modSp">
        <pc:chgData name="Ayodolamu Dada" userId="S::adada@ssso.southwark.sch.uk::ca945be6-2bda-4532-a82e-d342e4768e0e" providerId="AD" clId="Web-{68CBD915-91CC-08F2-40DB-E064A6C6864E}" dt="2026-10-28T11:43:16.719" v="173" actId="20577"/>
        <pc:sldMkLst>
          <pc:docMk/>
          <pc:sldMk cId="2513931020" sldId="259"/>
        </pc:sldMkLst>
        <pc:spChg chg="mod">
          <ac:chgData name="Ayodolamu Dada" userId="S::adada@ssso.southwark.sch.uk::ca945be6-2bda-4532-a82e-d342e4768e0e" providerId="AD" clId="Web-{68CBD915-91CC-08F2-40DB-E064A6C6864E}" dt="2026-10-28T11:43:16.719" v="173" actId="20577"/>
          <ac:spMkLst>
            <pc:docMk/>
            <pc:sldMk cId="2513931020" sldId="259"/>
            <ac:spMk id="3" creationId="{17F9C54D-C900-2E7E-67EA-6B135C019086}"/>
          </ac:spMkLst>
        </pc:spChg>
      </pc:sldChg>
      <pc:sldChg chg="modSp">
        <pc:chgData name="Ayodolamu Dada" userId="S::adada@ssso.southwark.sch.uk::ca945be6-2bda-4532-a82e-d342e4768e0e" providerId="AD" clId="Web-{68CBD915-91CC-08F2-40DB-E064A6C6864E}" dt="2026-10-28T11:43:34.250" v="175" actId="20577"/>
        <pc:sldMkLst>
          <pc:docMk/>
          <pc:sldMk cId="2463088791" sldId="260"/>
        </pc:sldMkLst>
      </pc:sldChg>
      <pc:sldChg chg="modSp">
        <pc:chgData name="Ayodolamu Dada" userId="S::adada@ssso.southwark.sch.uk::ca945be6-2bda-4532-a82e-d342e4768e0e" providerId="AD" clId="Web-{68CBD915-91CC-08F2-40DB-E064A6C6864E}" dt="2026-10-28T10:22:26.088" v="157" actId="20577"/>
        <pc:sldMkLst>
          <pc:docMk/>
          <pc:sldMk cId="2665645808" sldId="261"/>
        </pc:sldMkLst>
        <pc:spChg chg="mod">
          <ac:chgData name="Ayodolamu Dada" userId="S::adada@ssso.southwark.sch.uk::ca945be6-2bda-4532-a82e-d342e4768e0e" providerId="AD" clId="Web-{68CBD915-91CC-08F2-40DB-E064A6C6864E}" dt="2026-10-28T10:22:26.088" v="157" actId="20577"/>
          <ac:spMkLst>
            <pc:docMk/>
            <pc:sldMk cId="2665645808" sldId="261"/>
            <ac:spMk id="3" creationId="{D138ACAD-4AB3-E2DF-E6AD-9F43371211FF}"/>
          </ac:spMkLst>
        </pc:spChg>
      </pc:sldChg>
      <pc:sldChg chg="modSp">
        <pc:chgData name="Ayodolamu Dada" userId="S::adada@ssso.southwark.sch.uk::ca945be6-2bda-4532-a82e-d342e4768e0e" providerId="AD" clId="Web-{68CBD915-91CC-08F2-40DB-E064A6C6864E}" dt="2026-10-28T11:44:18.173" v="180" actId="20577"/>
        <pc:sldMkLst>
          <pc:docMk/>
          <pc:sldMk cId="1733304751" sldId="262"/>
        </pc:sldMkLst>
        <pc:spChg chg="mod">
          <ac:chgData name="Ayodolamu Dada" userId="S::adada@ssso.southwark.sch.uk::ca945be6-2bda-4532-a82e-d342e4768e0e" providerId="AD" clId="Web-{68CBD915-91CC-08F2-40DB-E064A6C6864E}" dt="2026-10-28T11:44:18.173" v="180" actId="20577"/>
          <ac:spMkLst>
            <pc:docMk/>
            <pc:sldMk cId="1733304751" sldId="262"/>
            <ac:spMk id="3" creationId="{24072C57-6E2E-5E85-6AEF-B40110A4AF8A}"/>
          </ac:spMkLst>
        </pc:spChg>
      </pc:sldChg>
    </pc:docChg>
  </pc:docChgLst>
  <pc:docChgLst>
    <pc:chgData name="Ayodolamu Dada" userId="S::adada@ssso.southwark.sch.uk::ca945be6-2bda-4532-a82e-d342e4768e0e" providerId="AD" clId="Web-{6557A0CA-4F6B-69CD-0935-F08F33939014}"/>
    <pc:docChg chg="modSld">
      <pc:chgData name="Ayodolamu Dada" userId="S::adada@ssso.southwark.sch.uk::ca945be6-2bda-4532-a82e-d342e4768e0e" providerId="AD" clId="Web-{6557A0CA-4F6B-69CD-0935-F08F33939014}" dt="2026-11-02T11:00:02.232" v="41" actId="20577"/>
      <pc:docMkLst>
        <pc:docMk/>
      </pc:docMkLst>
      <pc:sldChg chg="addSp delSp modSp mod setBg setClrOvrMap">
        <pc:chgData name="Ayodolamu Dada" userId="S::adada@ssso.southwark.sch.uk::ca945be6-2bda-4532-a82e-d342e4768e0e" providerId="AD" clId="Web-{6557A0CA-4F6B-69CD-0935-F08F33939014}" dt="2026-11-02T10:02:57.649" v="7"/>
        <pc:sldMkLst>
          <pc:docMk/>
          <pc:sldMk cId="109857222" sldId="256"/>
        </pc:sldMkLst>
        <pc:spChg chg="mod">
          <ac:chgData name="Ayodolamu Dada" userId="S::adada@ssso.southwark.sch.uk::ca945be6-2bda-4532-a82e-d342e4768e0e" providerId="AD" clId="Web-{6557A0CA-4F6B-69CD-0935-F08F33939014}" dt="2026-11-02T10:02:52.836" v="6"/>
          <ac:spMkLst>
            <pc:docMk/>
            <pc:sldMk cId="109857222" sldId="256"/>
            <ac:spMk id="2" creationId="{00000000-0000-0000-0000-000000000000}"/>
          </ac:spMkLst>
        </pc:spChg>
        <pc:spChg chg="mod">
          <ac:chgData name="Ayodolamu Dada" userId="S::adada@ssso.southwark.sch.uk::ca945be6-2bda-4532-a82e-d342e4768e0e" providerId="AD" clId="Web-{6557A0CA-4F6B-69CD-0935-F08F33939014}" dt="2026-11-02T10:02:52.836" v="6"/>
          <ac:spMkLst>
            <pc:docMk/>
            <pc:sldMk cId="109857222" sldId="256"/>
            <ac:spMk id="3" creationId="{00000000-0000-0000-0000-000000000000}"/>
          </ac:spMkLst>
        </pc:spChg>
        <pc:spChg chg="add del mod">
          <ac:chgData name="Ayodolamu Dada" userId="S::adada@ssso.southwark.sch.uk::ca945be6-2bda-4532-a82e-d342e4768e0e" providerId="AD" clId="Web-{6557A0CA-4F6B-69CD-0935-F08F33939014}" dt="2026-11-02T10:02:57.649" v="7"/>
          <ac:spMkLst>
            <pc:docMk/>
            <pc:sldMk cId="109857222" sldId="256"/>
            <ac:spMk id="6" creationId="{1E5BB580-05AE-0B50-A645-51159E178EDB}"/>
          </ac:spMkLst>
        </pc:spChg>
        <pc:spChg chg="add">
          <ac:chgData name="Ayodolamu Dada" userId="S::adada@ssso.southwark.sch.uk::ca945be6-2bda-4532-a82e-d342e4768e0e" providerId="AD" clId="Web-{6557A0CA-4F6B-69CD-0935-F08F33939014}" dt="2026-11-02T10:02:52.836" v="6"/>
          <ac:spMkLst>
            <pc:docMk/>
            <pc:sldMk cId="109857222" sldId="256"/>
            <ac:spMk id="11" creationId="{71B2258F-86CA-4D4D-8270-BC05FCDEBFB3}"/>
          </ac:spMkLst>
        </pc:spChg>
        <pc:picChg chg="add del mod">
          <ac:chgData name="Ayodolamu Dada" userId="S::adada@ssso.southwark.sch.uk::ca945be6-2bda-4532-a82e-d342e4768e0e" providerId="AD" clId="Web-{6557A0CA-4F6B-69CD-0935-F08F33939014}" dt="2026-11-02T10:02:12.519" v="1"/>
          <ac:picMkLst>
            <pc:docMk/>
            <pc:sldMk cId="109857222" sldId="256"/>
            <ac:picMk id="4" creationId="{0CE9F54E-85C4-0941-DF7C-92A9CE63633D}"/>
          </ac:picMkLst>
        </pc:picChg>
        <pc:picChg chg="add mod ord">
          <ac:chgData name="Ayodolamu Dada" userId="S::adada@ssso.southwark.sch.uk::ca945be6-2bda-4532-a82e-d342e4768e0e" providerId="AD" clId="Web-{6557A0CA-4F6B-69CD-0935-F08F33939014}" dt="2026-11-02T10:02:52.836" v="6"/>
          <ac:picMkLst>
            <pc:docMk/>
            <pc:sldMk cId="109857222" sldId="256"/>
            <ac:picMk id="5" creationId="{19ED7666-A72C-145F-EC0C-D4BE5AC11935}"/>
          </ac:picMkLst>
        </pc:picChg>
      </pc:sldChg>
      <pc:sldChg chg="addSp modSp mod setBg">
        <pc:chgData name="Ayodolamu Dada" userId="S::adada@ssso.southwark.sch.uk::ca945be6-2bda-4532-a82e-d342e4768e0e" providerId="AD" clId="Web-{6557A0CA-4F6B-69CD-0935-F08F33939014}" dt="2026-11-02T10:04:37.436" v="13"/>
        <pc:sldMkLst>
          <pc:docMk/>
          <pc:sldMk cId="2445793652" sldId="257"/>
        </pc:sldMkLst>
        <pc:spChg chg="mod">
          <ac:chgData name="Ayodolamu Dada" userId="S::adada@ssso.southwark.sch.uk::ca945be6-2bda-4532-a82e-d342e4768e0e" providerId="AD" clId="Web-{6557A0CA-4F6B-69CD-0935-F08F33939014}" dt="2026-11-02T10:04:37.436" v="13"/>
          <ac:spMkLst>
            <pc:docMk/>
            <pc:sldMk cId="2445793652" sldId="257"/>
            <ac:spMk id="2" creationId="{CD477F1A-BA3A-5472-499C-4EA95A09127F}"/>
          </ac:spMkLst>
        </pc:spChg>
        <pc:spChg chg="mod">
          <ac:chgData name="Ayodolamu Dada" userId="S::adada@ssso.southwark.sch.uk::ca945be6-2bda-4532-a82e-d342e4768e0e" providerId="AD" clId="Web-{6557A0CA-4F6B-69CD-0935-F08F33939014}" dt="2026-11-02T10:04:37.436" v="13"/>
          <ac:spMkLst>
            <pc:docMk/>
            <pc:sldMk cId="2445793652" sldId="257"/>
            <ac:spMk id="3" creationId="{3E0696B6-88A6-A15E-F5E0-E25B4C35EF92}"/>
          </ac:spMkLst>
        </pc:spChg>
        <pc:spChg chg="add">
          <ac:chgData name="Ayodolamu Dada" userId="S::adada@ssso.southwark.sch.uk::ca945be6-2bda-4532-a82e-d342e4768e0e" providerId="AD" clId="Web-{6557A0CA-4F6B-69CD-0935-F08F33939014}" dt="2026-11-02T10:04:37.436" v="13"/>
          <ac:spMkLst>
            <pc:docMk/>
            <pc:sldMk cId="2445793652" sldId="257"/>
            <ac:spMk id="8" creationId="{907EF6B7-1338-4443-8C46-6A318D952DFD}"/>
          </ac:spMkLst>
        </pc:spChg>
        <pc:spChg chg="add">
          <ac:chgData name="Ayodolamu Dada" userId="S::adada@ssso.southwark.sch.uk::ca945be6-2bda-4532-a82e-d342e4768e0e" providerId="AD" clId="Web-{6557A0CA-4F6B-69CD-0935-F08F33939014}" dt="2026-11-02T10:04:37.436" v="13"/>
          <ac:spMkLst>
            <pc:docMk/>
            <pc:sldMk cId="2445793652" sldId="257"/>
            <ac:spMk id="10" creationId="{DAAE4CDD-124C-4DCF-9584-B6033B545DD5}"/>
          </ac:spMkLst>
        </pc:spChg>
        <pc:spChg chg="add">
          <ac:chgData name="Ayodolamu Dada" userId="S::adada@ssso.southwark.sch.uk::ca945be6-2bda-4532-a82e-d342e4768e0e" providerId="AD" clId="Web-{6557A0CA-4F6B-69CD-0935-F08F33939014}" dt="2026-11-02T10:04:37.436" v="13"/>
          <ac:spMkLst>
            <pc:docMk/>
            <pc:sldMk cId="2445793652" sldId="257"/>
            <ac:spMk id="12" creationId="{081E4A58-353D-44AE-B2FC-2A74E2E400F7}"/>
          </ac:spMkLst>
        </pc:spChg>
      </pc:sldChg>
      <pc:sldChg chg="addSp modSp mod setBg">
        <pc:chgData name="Ayodolamu Dada" userId="S::adada@ssso.southwark.sch.uk::ca945be6-2bda-4532-a82e-d342e4768e0e" providerId="AD" clId="Web-{6557A0CA-4F6B-69CD-0935-F08F33939014}" dt="2026-11-02T10:03:56.684" v="12"/>
        <pc:sldMkLst>
          <pc:docMk/>
          <pc:sldMk cId="2291806145" sldId="258"/>
        </pc:sldMkLst>
        <pc:spChg chg="mod">
          <ac:chgData name="Ayodolamu Dada" userId="S::adada@ssso.southwark.sch.uk::ca945be6-2bda-4532-a82e-d342e4768e0e" providerId="AD" clId="Web-{6557A0CA-4F6B-69CD-0935-F08F33939014}" dt="2026-11-02T10:03:56.684" v="12"/>
          <ac:spMkLst>
            <pc:docMk/>
            <pc:sldMk cId="2291806145" sldId="258"/>
            <ac:spMk id="2" creationId="{91DE4460-D487-DD4C-CF8B-B94DCE749CD3}"/>
          </ac:spMkLst>
        </pc:spChg>
        <pc:spChg chg="mod">
          <ac:chgData name="Ayodolamu Dada" userId="S::adada@ssso.southwark.sch.uk::ca945be6-2bda-4532-a82e-d342e4768e0e" providerId="AD" clId="Web-{6557A0CA-4F6B-69CD-0935-F08F33939014}" dt="2026-11-02T10:03:56.684" v="12"/>
          <ac:spMkLst>
            <pc:docMk/>
            <pc:sldMk cId="2291806145" sldId="258"/>
            <ac:spMk id="3" creationId="{C472E037-FE7E-5FB6-51BE-410818D20C24}"/>
          </ac:spMkLst>
        </pc:spChg>
        <pc:spChg chg="add">
          <ac:chgData name="Ayodolamu Dada" userId="S::adada@ssso.southwark.sch.uk::ca945be6-2bda-4532-a82e-d342e4768e0e" providerId="AD" clId="Web-{6557A0CA-4F6B-69CD-0935-F08F33939014}" dt="2026-11-02T10:03:56.684" v="12"/>
          <ac:spMkLst>
            <pc:docMk/>
            <pc:sldMk cId="2291806145" sldId="258"/>
            <ac:spMk id="9" creationId="{F13C74B1-5B17-4795-BED0-7140497B445A}"/>
          </ac:spMkLst>
        </pc:spChg>
        <pc:spChg chg="add">
          <ac:chgData name="Ayodolamu Dada" userId="S::adada@ssso.southwark.sch.uk::ca945be6-2bda-4532-a82e-d342e4768e0e" providerId="AD" clId="Web-{6557A0CA-4F6B-69CD-0935-F08F33939014}" dt="2026-11-02T10:03:56.684" v="12"/>
          <ac:spMkLst>
            <pc:docMk/>
            <pc:sldMk cId="2291806145" sldId="258"/>
            <ac:spMk id="11" creationId="{D4974D33-8DC5-464E-8C6D-BE58F0669C17}"/>
          </ac:spMkLst>
        </pc:spChg>
        <pc:picChg chg="add mod">
          <ac:chgData name="Ayodolamu Dada" userId="S::adada@ssso.southwark.sch.uk::ca945be6-2bda-4532-a82e-d342e4768e0e" providerId="AD" clId="Web-{6557A0CA-4F6B-69CD-0935-F08F33939014}" dt="2026-11-02T10:03:56.684" v="12"/>
          <ac:picMkLst>
            <pc:docMk/>
            <pc:sldMk cId="2291806145" sldId="258"/>
            <ac:picMk id="4" creationId="{19A0F267-DF21-E44B-0B57-67D2BFE550EF}"/>
          </ac:picMkLst>
        </pc:picChg>
      </pc:sldChg>
      <pc:sldChg chg="addSp modSp mod setBg">
        <pc:chgData name="Ayodolamu Dada" userId="S::adada@ssso.southwark.sch.uk::ca945be6-2bda-4532-a82e-d342e4768e0e" providerId="AD" clId="Web-{6557A0CA-4F6B-69CD-0935-F08F33939014}" dt="2026-11-02T10:06:04.627" v="16" actId="20577"/>
        <pc:sldMkLst>
          <pc:docMk/>
          <pc:sldMk cId="2513931020" sldId="259"/>
        </pc:sldMkLst>
        <pc:spChg chg="mod">
          <ac:chgData name="Ayodolamu Dada" userId="S::adada@ssso.southwark.sch.uk::ca945be6-2bda-4532-a82e-d342e4768e0e" providerId="AD" clId="Web-{6557A0CA-4F6B-69CD-0935-F08F33939014}" dt="2026-11-02T10:06:00.502" v="15"/>
          <ac:spMkLst>
            <pc:docMk/>
            <pc:sldMk cId="2513931020" sldId="259"/>
            <ac:spMk id="2" creationId="{3B612C55-78B8-5262-D74F-F851006F9689}"/>
          </ac:spMkLst>
        </pc:spChg>
        <pc:spChg chg="mod">
          <ac:chgData name="Ayodolamu Dada" userId="S::adada@ssso.southwark.sch.uk::ca945be6-2bda-4532-a82e-d342e4768e0e" providerId="AD" clId="Web-{6557A0CA-4F6B-69CD-0935-F08F33939014}" dt="2026-11-02T10:06:04.627" v="16" actId="20577"/>
          <ac:spMkLst>
            <pc:docMk/>
            <pc:sldMk cId="2513931020" sldId="259"/>
            <ac:spMk id="3" creationId="{17F9C54D-C900-2E7E-67EA-6B135C019086}"/>
          </ac:spMkLst>
        </pc:spChg>
        <pc:spChg chg="add">
          <ac:chgData name="Ayodolamu Dada" userId="S::adada@ssso.southwark.sch.uk::ca945be6-2bda-4532-a82e-d342e4768e0e" providerId="AD" clId="Web-{6557A0CA-4F6B-69CD-0935-F08F33939014}" dt="2026-11-02T10:06:00.502" v="15"/>
          <ac:spMkLst>
            <pc:docMk/>
            <pc:sldMk cId="2513931020" sldId="259"/>
            <ac:spMk id="9" creationId="{F13C74B1-5B17-4795-BED0-7140497B445A}"/>
          </ac:spMkLst>
        </pc:spChg>
        <pc:spChg chg="add">
          <ac:chgData name="Ayodolamu Dada" userId="S::adada@ssso.southwark.sch.uk::ca945be6-2bda-4532-a82e-d342e4768e0e" providerId="AD" clId="Web-{6557A0CA-4F6B-69CD-0935-F08F33939014}" dt="2026-11-02T10:06:00.502" v="15"/>
          <ac:spMkLst>
            <pc:docMk/>
            <pc:sldMk cId="2513931020" sldId="259"/>
            <ac:spMk id="11" creationId="{D4974D33-8DC5-464E-8C6D-BE58F0669C17}"/>
          </ac:spMkLst>
        </pc:spChg>
        <pc:picChg chg="add mod">
          <ac:chgData name="Ayodolamu Dada" userId="S::adada@ssso.southwark.sch.uk::ca945be6-2bda-4532-a82e-d342e4768e0e" providerId="AD" clId="Web-{6557A0CA-4F6B-69CD-0935-F08F33939014}" dt="2026-11-02T10:06:00.502" v="15"/>
          <ac:picMkLst>
            <pc:docMk/>
            <pc:sldMk cId="2513931020" sldId="259"/>
            <ac:picMk id="4" creationId="{18D607CF-86FC-FECC-0A67-E52AE036B038}"/>
          </ac:picMkLst>
        </pc:picChg>
      </pc:sldChg>
      <pc:sldChg chg="addSp delSp modSp">
        <pc:chgData name="Ayodolamu Dada" userId="S::adada@ssso.southwark.sch.uk::ca945be6-2bda-4532-a82e-d342e4768e0e" providerId="AD" clId="Web-{6557A0CA-4F6B-69CD-0935-F08F33939014}" dt="2026-11-02T10:06:28.644" v="23" actId="20577"/>
        <pc:sldMkLst>
          <pc:docMk/>
          <pc:sldMk cId="2463088791" sldId="260"/>
        </pc:sldMkLst>
        <pc:spChg chg="mod">
          <ac:chgData name="Ayodolamu Dada" userId="S::adada@ssso.southwark.sch.uk::ca945be6-2bda-4532-a82e-d342e4768e0e" providerId="AD" clId="Web-{6557A0CA-4F6B-69CD-0935-F08F33939014}" dt="2026-11-02T10:06:28.644" v="23" actId="20577"/>
          <ac:spMkLst>
            <pc:docMk/>
            <pc:sldMk cId="2463088791" sldId="260"/>
            <ac:spMk id="2" creationId="{92D5D5FD-C68C-274C-00EF-B9D6195AC325}"/>
          </ac:spMkLst>
        </pc:spChg>
        <pc:spChg chg="del">
          <ac:chgData name="Ayodolamu Dada" userId="S::adada@ssso.southwark.sch.uk::ca945be6-2bda-4532-a82e-d342e4768e0e" providerId="AD" clId="Web-{6557A0CA-4F6B-69CD-0935-F08F33939014}" dt="2026-11-02T10:06:15.409" v="17"/>
          <ac:spMkLst>
            <pc:docMk/>
            <pc:sldMk cId="2463088791" sldId="260"/>
            <ac:spMk id="3" creationId="{CD1085E5-DBC1-C2D4-1CD4-A4753BCC2343}"/>
          </ac:spMkLst>
        </pc:spChg>
        <pc:graphicFrameChg chg="add">
          <ac:chgData name="Ayodolamu Dada" userId="S::adada@ssso.southwark.sch.uk::ca945be6-2bda-4532-a82e-d342e4768e0e" providerId="AD" clId="Web-{6557A0CA-4F6B-69CD-0935-F08F33939014}" dt="2026-11-02T10:06:15.409" v="17"/>
          <ac:graphicFrameMkLst>
            <pc:docMk/>
            <pc:sldMk cId="2463088791" sldId="260"/>
            <ac:graphicFrameMk id="5" creationId="{3E7C3D75-731B-5F35-0E7E-D3A0C0F3F1CA}"/>
          </ac:graphicFrameMkLst>
        </pc:graphicFrameChg>
      </pc:sldChg>
      <pc:sldChg chg="addSp delSp modSp mod setBg setClrOvrMap">
        <pc:chgData name="Ayodolamu Dada" userId="S::adada@ssso.southwark.sch.uk::ca945be6-2bda-4532-a82e-d342e4768e0e" providerId="AD" clId="Web-{6557A0CA-4F6B-69CD-0935-F08F33939014}" dt="2026-11-02T10:06:58.363" v="33"/>
        <pc:sldMkLst>
          <pc:docMk/>
          <pc:sldMk cId="2665645808" sldId="261"/>
        </pc:sldMkLst>
        <pc:spChg chg="mod">
          <ac:chgData name="Ayodolamu Dada" userId="S::adada@ssso.southwark.sch.uk::ca945be6-2bda-4532-a82e-d342e4768e0e" providerId="AD" clId="Web-{6557A0CA-4F6B-69CD-0935-F08F33939014}" dt="2026-11-02T10:06:58.363" v="33"/>
          <ac:spMkLst>
            <pc:docMk/>
            <pc:sldMk cId="2665645808" sldId="261"/>
            <ac:spMk id="2" creationId="{9D685587-FDF1-49CF-DD94-59C74CBC8E89}"/>
          </ac:spMkLst>
        </pc:spChg>
        <pc:spChg chg="mod">
          <ac:chgData name="Ayodolamu Dada" userId="S::adada@ssso.southwark.sch.uk::ca945be6-2bda-4532-a82e-d342e4768e0e" providerId="AD" clId="Web-{6557A0CA-4F6B-69CD-0935-F08F33939014}" dt="2026-11-02T10:06:58.363" v="33"/>
          <ac:spMkLst>
            <pc:docMk/>
            <pc:sldMk cId="2665645808" sldId="261"/>
            <ac:spMk id="3" creationId="{D138ACAD-4AB3-E2DF-E6AD-9F43371211FF}"/>
          </ac:spMkLst>
        </pc:spChg>
        <pc:spChg chg="add del mod">
          <ac:chgData name="Ayodolamu Dada" userId="S::adada@ssso.southwark.sch.uk::ca945be6-2bda-4532-a82e-d342e4768e0e" providerId="AD" clId="Web-{6557A0CA-4F6B-69CD-0935-F08F33939014}" dt="2026-11-02T10:06:51.878" v="32"/>
          <ac:spMkLst>
            <pc:docMk/>
            <pc:sldMk cId="2665645808" sldId="261"/>
            <ac:spMk id="5" creationId="{B0C072A5-5DD4-B146-4FC8-040F9F252C3E}"/>
          </ac:spMkLst>
        </pc:spChg>
        <pc:spChg chg="add">
          <ac:chgData name="Ayodolamu Dada" userId="S::adada@ssso.southwark.sch.uk::ca945be6-2bda-4532-a82e-d342e4768e0e" providerId="AD" clId="Web-{6557A0CA-4F6B-69CD-0935-F08F33939014}" dt="2026-11-02T10:06:58.363" v="33"/>
          <ac:spMkLst>
            <pc:docMk/>
            <pc:sldMk cId="2665645808" sldId="261"/>
            <ac:spMk id="9" creationId="{71B2258F-86CA-4D4D-8270-BC05FCDEBFB3}"/>
          </ac:spMkLst>
        </pc:spChg>
        <pc:picChg chg="add mod ord">
          <ac:chgData name="Ayodolamu Dada" userId="S::adada@ssso.southwark.sch.uk::ca945be6-2bda-4532-a82e-d342e4768e0e" providerId="AD" clId="Web-{6557A0CA-4F6B-69CD-0935-F08F33939014}" dt="2026-11-02T10:06:58.363" v="33"/>
          <ac:picMkLst>
            <pc:docMk/>
            <pc:sldMk cId="2665645808" sldId="261"/>
            <ac:picMk id="4" creationId="{78C4947E-2D01-D241-F804-62BDDECD0136}"/>
          </ac:picMkLst>
        </pc:picChg>
      </pc:sldChg>
      <pc:sldChg chg="addSp delSp modSp mod setBg">
        <pc:chgData name="Ayodolamu Dada" userId="S::adada@ssso.southwark.sch.uk::ca945be6-2bda-4532-a82e-d342e4768e0e" providerId="AD" clId="Web-{6557A0CA-4F6B-69CD-0935-F08F33939014}" dt="2026-11-02T11:00:02.232" v="41" actId="20577"/>
        <pc:sldMkLst>
          <pc:docMk/>
          <pc:sldMk cId="1733304751" sldId="262"/>
        </pc:sldMkLst>
        <pc:spChg chg="mod">
          <ac:chgData name="Ayodolamu Dada" userId="S::adada@ssso.southwark.sch.uk::ca945be6-2bda-4532-a82e-d342e4768e0e" providerId="AD" clId="Web-{6557A0CA-4F6B-69CD-0935-F08F33939014}" dt="2026-11-02T10:11:03.477" v="39"/>
          <ac:spMkLst>
            <pc:docMk/>
            <pc:sldMk cId="1733304751" sldId="262"/>
            <ac:spMk id="2" creationId="{070EB526-49E9-3330-B421-292C8ED291B3}"/>
          </ac:spMkLst>
        </pc:spChg>
        <pc:spChg chg="mod">
          <ac:chgData name="Ayodolamu Dada" userId="S::adada@ssso.southwark.sch.uk::ca945be6-2bda-4532-a82e-d342e4768e0e" providerId="AD" clId="Web-{6557A0CA-4F6B-69CD-0935-F08F33939014}" dt="2026-11-02T11:00:02.232" v="41" actId="20577"/>
          <ac:spMkLst>
            <pc:docMk/>
            <pc:sldMk cId="1733304751" sldId="262"/>
            <ac:spMk id="3" creationId="{24072C57-6E2E-5E85-6AEF-B40110A4AF8A}"/>
          </ac:spMkLst>
        </pc:spChg>
        <pc:spChg chg="add del">
          <ac:chgData name="Ayodolamu Dada" userId="S::adada@ssso.southwark.sch.uk::ca945be6-2bda-4532-a82e-d342e4768e0e" providerId="AD" clId="Web-{6557A0CA-4F6B-69CD-0935-F08F33939014}" dt="2026-11-02T10:11:03.461" v="38"/>
          <ac:spMkLst>
            <pc:docMk/>
            <pc:sldMk cId="1733304751" sldId="262"/>
            <ac:spMk id="9" creationId="{F13C74B1-5B17-4795-BED0-7140497B445A}"/>
          </ac:spMkLst>
        </pc:spChg>
        <pc:spChg chg="add del">
          <ac:chgData name="Ayodolamu Dada" userId="S::adada@ssso.southwark.sch.uk::ca945be6-2bda-4532-a82e-d342e4768e0e" providerId="AD" clId="Web-{6557A0CA-4F6B-69CD-0935-F08F33939014}" dt="2026-11-02T10:11:03.461" v="38"/>
          <ac:spMkLst>
            <pc:docMk/>
            <pc:sldMk cId="1733304751" sldId="262"/>
            <ac:spMk id="11" creationId="{D4974D33-8DC5-464E-8C6D-BE58F0669C17}"/>
          </ac:spMkLst>
        </pc:spChg>
        <pc:spChg chg="add">
          <ac:chgData name="Ayodolamu Dada" userId="S::adada@ssso.southwark.sch.uk::ca945be6-2bda-4532-a82e-d342e4768e0e" providerId="AD" clId="Web-{6557A0CA-4F6B-69CD-0935-F08F33939014}" dt="2026-11-02T10:11:03.477" v="39"/>
          <ac:spMkLst>
            <pc:docMk/>
            <pc:sldMk cId="1733304751" sldId="262"/>
            <ac:spMk id="13" creationId="{3D752CF2-2291-40B5-B462-C17B174C10BC}"/>
          </ac:spMkLst>
        </pc:spChg>
        <pc:spChg chg="add">
          <ac:chgData name="Ayodolamu Dada" userId="S::adada@ssso.southwark.sch.uk::ca945be6-2bda-4532-a82e-d342e4768e0e" providerId="AD" clId="Web-{6557A0CA-4F6B-69CD-0935-F08F33939014}" dt="2026-11-02T10:11:03.477" v="39"/>
          <ac:spMkLst>
            <pc:docMk/>
            <pc:sldMk cId="1733304751" sldId="262"/>
            <ac:spMk id="14" creationId="{F94AA2BD-2E3F-4B1D-8127-5744B8115311}"/>
          </ac:spMkLst>
        </pc:spChg>
        <pc:spChg chg="add">
          <ac:chgData name="Ayodolamu Dada" userId="S::adada@ssso.southwark.sch.uk::ca945be6-2bda-4532-a82e-d342e4768e0e" providerId="AD" clId="Web-{6557A0CA-4F6B-69CD-0935-F08F33939014}" dt="2026-11-02T10:11:03.477" v="39"/>
          <ac:spMkLst>
            <pc:docMk/>
            <pc:sldMk cId="1733304751" sldId="262"/>
            <ac:spMk id="15" creationId="{4BD02261-2DC8-4AA8-9E16-7751AE892445}"/>
          </ac:spMkLst>
        </pc:spChg>
        <pc:picChg chg="add mod">
          <ac:chgData name="Ayodolamu Dada" userId="S::adada@ssso.southwark.sch.uk::ca945be6-2bda-4532-a82e-d342e4768e0e" providerId="AD" clId="Web-{6557A0CA-4F6B-69CD-0935-F08F33939014}" dt="2026-11-02T10:11:03.477" v="39"/>
          <ac:picMkLst>
            <pc:docMk/>
            <pc:sldMk cId="1733304751" sldId="262"/>
            <ac:picMk id="4" creationId="{1F1759F6-15ED-FD0F-DD88-58D3E2F9D921}"/>
          </ac:picMkLst>
        </pc:picChg>
      </pc:sldChg>
    </pc:docChg>
  </pc:docChgLst>
  <pc:docChgLst>
    <pc:chgData name="Ayodolamu Dada" userId="S::adada@ssso.southwark.sch.uk::ca945be6-2bda-4532-a82e-d342e4768e0e" providerId="AD" clId="Web-{32104E5A-08DD-09D7-3F84-A27149490E1D}"/>
    <pc:docChg chg="addSld modSld sldOrd">
      <pc:chgData name="Ayodolamu Dada" userId="S::adada@ssso.southwark.sch.uk::ca945be6-2bda-4532-a82e-d342e4768e0e" providerId="AD" clId="Web-{32104E5A-08DD-09D7-3F84-A27149490E1D}" dt="2026-10-23T14:52:55.295" v="49" actId="20577"/>
      <pc:docMkLst>
        <pc:docMk/>
      </pc:docMkLst>
      <pc:sldChg chg="modSp">
        <pc:chgData name="Ayodolamu Dada" userId="S::adada@ssso.southwark.sch.uk::ca945be6-2bda-4532-a82e-d342e4768e0e" providerId="AD" clId="Web-{32104E5A-08DD-09D7-3F84-A27149490E1D}" dt="2026-10-23T14:33:19.876" v="24" actId="20577"/>
        <pc:sldMkLst>
          <pc:docMk/>
          <pc:sldMk cId="2445793652" sldId="257"/>
        </pc:sldMkLst>
        <pc:spChg chg="mod">
          <ac:chgData name="Ayodolamu Dada" userId="S::adada@ssso.southwark.sch.uk::ca945be6-2bda-4532-a82e-d342e4768e0e" providerId="AD" clId="Web-{32104E5A-08DD-09D7-3F84-A27149490E1D}" dt="2026-10-23T14:33:19.876" v="24" actId="20577"/>
          <ac:spMkLst>
            <pc:docMk/>
            <pc:sldMk cId="2445793652" sldId="257"/>
            <ac:spMk id="2" creationId="{CD477F1A-BA3A-5472-499C-4EA95A09127F}"/>
          </ac:spMkLst>
        </pc:spChg>
        <pc:spChg chg="mod">
          <ac:chgData name="Ayodolamu Dada" userId="S::adada@ssso.southwark.sch.uk::ca945be6-2bda-4532-a82e-d342e4768e0e" providerId="AD" clId="Web-{32104E5A-08DD-09D7-3F84-A27149490E1D}" dt="2026-10-23T14:32:52.516" v="5"/>
          <ac:spMkLst>
            <pc:docMk/>
            <pc:sldMk cId="2445793652" sldId="257"/>
            <ac:spMk id="3" creationId="{3E0696B6-88A6-A15E-F5E0-E25B4C35EF92}"/>
          </ac:spMkLst>
        </pc:spChg>
      </pc:sldChg>
      <pc:sldChg chg="modSp ord">
        <pc:chgData name="Ayodolamu Dada" userId="S::adada@ssso.southwark.sch.uk::ca945be6-2bda-4532-a82e-d342e4768e0e" providerId="AD" clId="Web-{32104E5A-08DD-09D7-3F84-A27149490E1D}" dt="2026-10-23T14:33:09.954" v="22" actId="14100"/>
        <pc:sldMkLst>
          <pc:docMk/>
          <pc:sldMk cId="2291806145" sldId="258"/>
        </pc:sldMkLst>
        <pc:spChg chg="mod">
          <ac:chgData name="Ayodolamu Dada" userId="S::adada@ssso.southwark.sch.uk::ca945be6-2bda-4532-a82e-d342e4768e0e" providerId="AD" clId="Web-{32104E5A-08DD-09D7-3F84-A27149490E1D}" dt="2026-10-23T14:33:09.954" v="22" actId="14100"/>
          <ac:spMkLst>
            <pc:docMk/>
            <pc:sldMk cId="2291806145" sldId="258"/>
            <ac:spMk id="2" creationId="{91DE4460-D487-DD4C-CF8B-B94DCE749CD3}"/>
          </ac:spMkLst>
        </pc:spChg>
        <pc:spChg chg="mod">
          <ac:chgData name="Ayodolamu Dada" userId="S::adada@ssso.southwark.sch.uk::ca945be6-2bda-4532-a82e-d342e4768e0e" providerId="AD" clId="Web-{32104E5A-08DD-09D7-3F84-A27149490E1D}" dt="2026-10-23T14:31:54.342" v="0"/>
          <ac:spMkLst>
            <pc:docMk/>
            <pc:sldMk cId="2291806145" sldId="258"/>
            <ac:spMk id="3" creationId="{C472E037-FE7E-5FB6-51BE-410818D20C24}"/>
          </ac:spMkLst>
        </pc:spChg>
      </pc:sldChg>
      <pc:sldChg chg="modSp">
        <pc:chgData name="Ayodolamu Dada" userId="S::adada@ssso.southwark.sch.uk::ca945be6-2bda-4532-a82e-d342e4768e0e" providerId="AD" clId="Web-{32104E5A-08DD-09D7-3F84-A27149490E1D}" dt="2026-10-23T14:52:33.419" v="35" actId="20577"/>
        <pc:sldMkLst>
          <pc:docMk/>
          <pc:sldMk cId="2513931020" sldId="259"/>
        </pc:sldMkLst>
        <pc:spChg chg="mod">
          <ac:chgData name="Ayodolamu Dada" userId="S::adada@ssso.southwark.sch.uk::ca945be6-2bda-4532-a82e-d342e4768e0e" providerId="AD" clId="Web-{32104E5A-08DD-09D7-3F84-A27149490E1D}" dt="2026-10-23T14:52:33.419" v="35" actId="20577"/>
          <ac:spMkLst>
            <pc:docMk/>
            <pc:sldMk cId="2513931020" sldId="259"/>
            <ac:spMk id="2" creationId="{3B612C55-78B8-5262-D74F-F851006F9689}"/>
          </ac:spMkLst>
        </pc:spChg>
        <pc:spChg chg="mod">
          <ac:chgData name="Ayodolamu Dada" userId="S::adada@ssso.southwark.sch.uk::ca945be6-2bda-4532-a82e-d342e4768e0e" providerId="AD" clId="Web-{32104E5A-08DD-09D7-3F84-A27149490E1D}" dt="2026-10-23T14:39:26.204" v="25"/>
          <ac:spMkLst>
            <pc:docMk/>
            <pc:sldMk cId="2513931020" sldId="259"/>
            <ac:spMk id="3" creationId="{17F9C54D-C900-2E7E-67EA-6B135C019086}"/>
          </ac:spMkLst>
        </pc:spChg>
      </pc:sldChg>
      <pc:sldChg chg="modSp">
        <pc:chgData name="Ayodolamu Dada" userId="S::adada@ssso.southwark.sch.uk::ca945be6-2bda-4532-a82e-d342e4768e0e" providerId="AD" clId="Web-{32104E5A-08DD-09D7-3F84-A27149490E1D}" dt="2026-10-23T14:52:45.014" v="40" actId="20577"/>
        <pc:sldMkLst>
          <pc:docMk/>
          <pc:sldMk cId="2463088791" sldId="260"/>
        </pc:sldMkLst>
        <pc:spChg chg="mod">
          <ac:chgData name="Ayodolamu Dada" userId="S::adada@ssso.southwark.sch.uk::ca945be6-2bda-4532-a82e-d342e4768e0e" providerId="AD" clId="Web-{32104E5A-08DD-09D7-3F84-A27149490E1D}" dt="2026-10-23T14:52:45.014" v="40" actId="20577"/>
          <ac:spMkLst>
            <pc:docMk/>
            <pc:sldMk cId="2463088791" sldId="260"/>
            <ac:spMk id="2" creationId="{92D5D5FD-C68C-274C-00EF-B9D6195AC325}"/>
          </ac:spMkLst>
        </pc:spChg>
      </pc:sldChg>
      <pc:sldChg chg="modSp new">
        <pc:chgData name="Ayodolamu Dada" userId="S::adada@ssso.southwark.sch.uk::ca945be6-2bda-4532-a82e-d342e4768e0e" providerId="AD" clId="Web-{32104E5A-08DD-09D7-3F84-A27149490E1D}" dt="2026-10-23T14:52:51.483" v="47" actId="20577"/>
        <pc:sldMkLst>
          <pc:docMk/>
          <pc:sldMk cId="2665645808" sldId="261"/>
        </pc:sldMkLst>
        <pc:spChg chg="mod">
          <ac:chgData name="Ayodolamu Dada" userId="S::adada@ssso.southwark.sch.uk::ca945be6-2bda-4532-a82e-d342e4768e0e" providerId="AD" clId="Web-{32104E5A-08DD-09D7-3F84-A27149490E1D}" dt="2026-10-23T14:52:51.483" v="47" actId="20577"/>
          <ac:spMkLst>
            <pc:docMk/>
            <pc:sldMk cId="2665645808" sldId="261"/>
            <ac:spMk id="2" creationId="{9D685587-FDF1-49CF-DD94-59C74CBC8E89}"/>
          </ac:spMkLst>
        </pc:spChg>
      </pc:sldChg>
      <pc:sldChg chg="modSp new">
        <pc:chgData name="Ayodolamu Dada" userId="S::adada@ssso.southwark.sch.uk::ca945be6-2bda-4532-a82e-d342e4768e0e" providerId="AD" clId="Web-{32104E5A-08DD-09D7-3F84-A27149490E1D}" dt="2026-10-23T14:52:55.295" v="49" actId="20577"/>
        <pc:sldMkLst>
          <pc:docMk/>
          <pc:sldMk cId="1733304751" sldId="262"/>
        </pc:sldMkLst>
        <pc:spChg chg="mod">
          <ac:chgData name="Ayodolamu Dada" userId="S::adada@ssso.southwark.sch.uk::ca945be6-2bda-4532-a82e-d342e4768e0e" providerId="AD" clId="Web-{32104E5A-08DD-09D7-3F84-A27149490E1D}" dt="2026-10-23T14:52:55.295" v="49" actId="20577"/>
          <ac:spMkLst>
            <pc:docMk/>
            <pc:sldMk cId="1733304751" sldId="262"/>
            <ac:spMk id="2" creationId="{070EB526-49E9-3330-B421-292C8ED291B3}"/>
          </ac:spMkLst>
        </pc:spChg>
      </pc:sldChg>
    </pc:docChg>
  </pc:docChgLst>
  <pc:docChgLst>
    <pc:chgData name="Ayodolamu Dada" userId="S::adada@ssso.southwark.sch.uk::ca945be6-2bda-4532-a82e-d342e4768e0e" providerId="AD" clId="Web-{64508E37-E4CB-4374-7E14-F8EB5F61C08A}"/>
    <pc:docChg chg="modSld">
      <pc:chgData name="Ayodolamu Dada" userId="S::adada@ssso.southwark.sch.uk::ca945be6-2bda-4532-a82e-d342e4768e0e" providerId="AD" clId="Web-{64508E37-E4CB-4374-7E14-F8EB5F61C08A}" dt="2026-10-21T10:43:00.644" v="5" actId="20577"/>
      <pc:docMkLst>
        <pc:docMk/>
      </pc:docMkLst>
      <pc:sldChg chg="modSp">
        <pc:chgData name="Ayodolamu Dada" userId="S::adada@ssso.southwark.sch.uk::ca945be6-2bda-4532-a82e-d342e4768e0e" providerId="AD" clId="Web-{64508E37-E4CB-4374-7E14-F8EB5F61C08A}" dt="2026-10-21T10:43:00.644" v="5" actId="20577"/>
        <pc:sldMkLst>
          <pc:docMk/>
          <pc:sldMk cId="109857222" sldId="256"/>
        </pc:sldMkLst>
        <pc:spChg chg="mod">
          <ac:chgData name="Ayodolamu Dada" userId="S::adada@ssso.southwark.sch.uk::ca945be6-2bda-4532-a82e-d342e4768e0e" providerId="AD" clId="Web-{64508E37-E4CB-4374-7E14-F8EB5F61C08A}" dt="2026-10-21T10:43:00.644" v="5" actId="20577"/>
          <ac:spMkLst>
            <pc:docMk/>
            <pc:sldMk cId="109857222" sldId="256"/>
            <ac:spMk id="2"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9919B7-CBD9-45C1-A949-88053AE3A62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8543EE5-4495-42E1-9845-2D9419DF1386}">
      <dgm:prSet/>
      <dgm:spPr/>
      <dgm:t>
        <a:bodyPr/>
        <a:lstStyle/>
        <a:p>
          <a:r>
            <a:rPr lang="en-GB"/>
            <a:t>What does it mean to lead through compassion?</a:t>
          </a:r>
          <a:endParaRPr lang="en-US"/>
        </a:p>
      </dgm:t>
    </dgm:pt>
    <dgm:pt modelId="{BE35F18D-F190-44DA-9E34-3E0B8F95FE2B}" type="parTrans" cxnId="{986AE360-9A8D-4EC2-A1C2-4347397A48C3}">
      <dgm:prSet/>
      <dgm:spPr/>
      <dgm:t>
        <a:bodyPr/>
        <a:lstStyle/>
        <a:p>
          <a:endParaRPr lang="en-US"/>
        </a:p>
      </dgm:t>
    </dgm:pt>
    <dgm:pt modelId="{A9EE7231-11F1-4D46-89A0-57758D8FB6A8}" type="sibTrans" cxnId="{986AE360-9A8D-4EC2-A1C2-4347397A48C3}">
      <dgm:prSet/>
      <dgm:spPr/>
      <dgm:t>
        <a:bodyPr/>
        <a:lstStyle/>
        <a:p>
          <a:endParaRPr lang="en-US"/>
        </a:p>
      </dgm:t>
    </dgm:pt>
    <dgm:pt modelId="{B5C9A0A2-27CA-4462-A4EB-DE5CE0FF8662}">
      <dgm:prSet/>
      <dgm:spPr/>
      <dgm:t>
        <a:bodyPr/>
        <a:lstStyle/>
        <a:p>
          <a:r>
            <a:rPr lang="en-GB"/>
            <a:t>Do we sometimes seek recognition for what we do rather than serving others out of love?</a:t>
          </a:r>
          <a:endParaRPr lang="en-US"/>
        </a:p>
      </dgm:t>
    </dgm:pt>
    <dgm:pt modelId="{D568BEEC-A0E9-485A-B5ED-466E9B2250BC}" type="parTrans" cxnId="{0E539BC5-7939-48FD-98C9-CC3783348766}">
      <dgm:prSet/>
      <dgm:spPr/>
      <dgm:t>
        <a:bodyPr/>
        <a:lstStyle/>
        <a:p>
          <a:endParaRPr lang="en-US"/>
        </a:p>
      </dgm:t>
    </dgm:pt>
    <dgm:pt modelId="{116F6192-35B4-477E-A681-A06998A33A03}" type="sibTrans" cxnId="{0E539BC5-7939-48FD-98C9-CC3783348766}">
      <dgm:prSet/>
      <dgm:spPr/>
      <dgm:t>
        <a:bodyPr/>
        <a:lstStyle/>
        <a:p>
          <a:endParaRPr lang="en-US"/>
        </a:p>
      </dgm:t>
    </dgm:pt>
    <dgm:pt modelId="{D78085FA-EC88-4230-A7B4-CBBA61609145}">
      <dgm:prSet/>
      <dgm:spPr/>
      <dgm:t>
        <a:bodyPr/>
        <a:lstStyle/>
        <a:p>
          <a:r>
            <a:rPr lang="en-GB"/>
            <a:t>How can we ensure that the people we lead feel valued, included and supported?</a:t>
          </a:r>
          <a:endParaRPr lang="en-US"/>
        </a:p>
      </dgm:t>
    </dgm:pt>
    <dgm:pt modelId="{64F97DB5-2D3F-40E3-A153-63D471119B28}" type="parTrans" cxnId="{EDC840F9-64C9-4321-8180-E2C4833B606E}">
      <dgm:prSet/>
      <dgm:spPr/>
      <dgm:t>
        <a:bodyPr/>
        <a:lstStyle/>
        <a:p>
          <a:endParaRPr lang="en-US"/>
        </a:p>
      </dgm:t>
    </dgm:pt>
    <dgm:pt modelId="{925E23FD-31D2-4412-965D-95DA668EB791}" type="sibTrans" cxnId="{EDC840F9-64C9-4321-8180-E2C4833B606E}">
      <dgm:prSet/>
      <dgm:spPr/>
      <dgm:t>
        <a:bodyPr/>
        <a:lstStyle/>
        <a:p>
          <a:endParaRPr lang="en-US"/>
        </a:p>
      </dgm:t>
    </dgm:pt>
    <dgm:pt modelId="{858ED996-B1B3-4872-A503-495C5E02B62C}">
      <dgm:prSet/>
      <dgm:spPr/>
      <dgm:t>
        <a:bodyPr/>
        <a:lstStyle/>
        <a:p>
          <a:r>
            <a:rPr lang="en-GB"/>
            <a:t>Why is compassion an important part of leadership?</a:t>
          </a:r>
          <a:endParaRPr lang="en-US"/>
        </a:p>
      </dgm:t>
    </dgm:pt>
    <dgm:pt modelId="{F608A5B5-6CCD-4E30-8F2C-BAB25A5DD8D1}" type="parTrans" cxnId="{FE27C07B-77C2-4BD2-B2AC-3B64077C6BAF}">
      <dgm:prSet/>
      <dgm:spPr/>
      <dgm:t>
        <a:bodyPr/>
        <a:lstStyle/>
        <a:p>
          <a:endParaRPr lang="en-US"/>
        </a:p>
      </dgm:t>
    </dgm:pt>
    <dgm:pt modelId="{450AAF45-3F6C-4E10-AD76-8EF56DEA19A2}" type="sibTrans" cxnId="{FE27C07B-77C2-4BD2-B2AC-3B64077C6BAF}">
      <dgm:prSet/>
      <dgm:spPr/>
      <dgm:t>
        <a:bodyPr/>
        <a:lstStyle/>
        <a:p>
          <a:endParaRPr lang="en-US"/>
        </a:p>
      </dgm:t>
    </dgm:pt>
    <dgm:pt modelId="{65BDA861-E3FF-4613-8B42-50A55B013050}" type="pres">
      <dgm:prSet presAssocID="{059919B7-CBD9-45C1-A949-88053AE3A62A}" presName="linear" presStyleCnt="0">
        <dgm:presLayoutVars>
          <dgm:animLvl val="lvl"/>
          <dgm:resizeHandles val="exact"/>
        </dgm:presLayoutVars>
      </dgm:prSet>
      <dgm:spPr/>
    </dgm:pt>
    <dgm:pt modelId="{1778699E-9968-4E50-BE34-7DFBBCA36943}" type="pres">
      <dgm:prSet presAssocID="{F8543EE5-4495-42E1-9845-2D9419DF1386}" presName="parentText" presStyleLbl="node1" presStyleIdx="0" presStyleCnt="4">
        <dgm:presLayoutVars>
          <dgm:chMax val="0"/>
          <dgm:bulletEnabled val="1"/>
        </dgm:presLayoutVars>
      </dgm:prSet>
      <dgm:spPr/>
    </dgm:pt>
    <dgm:pt modelId="{DAB7ED18-E5EC-4983-9904-8BDAB263EB3F}" type="pres">
      <dgm:prSet presAssocID="{A9EE7231-11F1-4D46-89A0-57758D8FB6A8}" presName="spacer" presStyleCnt="0"/>
      <dgm:spPr/>
    </dgm:pt>
    <dgm:pt modelId="{8ECC016C-5FC3-4BCF-8D35-1162BB66CDEC}" type="pres">
      <dgm:prSet presAssocID="{B5C9A0A2-27CA-4462-A4EB-DE5CE0FF8662}" presName="parentText" presStyleLbl="node1" presStyleIdx="1" presStyleCnt="4">
        <dgm:presLayoutVars>
          <dgm:chMax val="0"/>
          <dgm:bulletEnabled val="1"/>
        </dgm:presLayoutVars>
      </dgm:prSet>
      <dgm:spPr/>
    </dgm:pt>
    <dgm:pt modelId="{23F799A8-15FF-454A-9255-4A102D3BE62D}" type="pres">
      <dgm:prSet presAssocID="{116F6192-35B4-477E-A681-A06998A33A03}" presName="spacer" presStyleCnt="0"/>
      <dgm:spPr/>
    </dgm:pt>
    <dgm:pt modelId="{4BBF1302-D8EF-402E-816B-69F234E399E3}" type="pres">
      <dgm:prSet presAssocID="{D78085FA-EC88-4230-A7B4-CBBA61609145}" presName="parentText" presStyleLbl="node1" presStyleIdx="2" presStyleCnt="4">
        <dgm:presLayoutVars>
          <dgm:chMax val="0"/>
          <dgm:bulletEnabled val="1"/>
        </dgm:presLayoutVars>
      </dgm:prSet>
      <dgm:spPr/>
    </dgm:pt>
    <dgm:pt modelId="{9A2CC7BA-84CF-4BB2-9866-7D866119F487}" type="pres">
      <dgm:prSet presAssocID="{925E23FD-31D2-4412-965D-95DA668EB791}" presName="spacer" presStyleCnt="0"/>
      <dgm:spPr/>
    </dgm:pt>
    <dgm:pt modelId="{63EEFDA2-8A16-4479-84C3-9C3E47CEC340}" type="pres">
      <dgm:prSet presAssocID="{858ED996-B1B3-4872-A503-495C5E02B62C}" presName="parentText" presStyleLbl="node1" presStyleIdx="3" presStyleCnt="4">
        <dgm:presLayoutVars>
          <dgm:chMax val="0"/>
          <dgm:bulletEnabled val="1"/>
        </dgm:presLayoutVars>
      </dgm:prSet>
      <dgm:spPr/>
    </dgm:pt>
  </dgm:ptLst>
  <dgm:cxnLst>
    <dgm:cxn modelId="{986AE360-9A8D-4EC2-A1C2-4347397A48C3}" srcId="{059919B7-CBD9-45C1-A949-88053AE3A62A}" destId="{F8543EE5-4495-42E1-9845-2D9419DF1386}" srcOrd="0" destOrd="0" parTransId="{BE35F18D-F190-44DA-9E34-3E0B8F95FE2B}" sibTransId="{A9EE7231-11F1-4D46-89A0-57758D8FB6A8}"/>
    <dgm:cxn modelId="{46214C79-8BC9-4618-83CE-803EEC2D220D}" type="presOf" srcId="{F8543EE5-4495-42E1-9845-2D9419DF1386}" destId="{1778699E-9968-4E50-BE34-7DFBBCA36943}" srcOrd="0" destOrd="0" presId="urn:microsoft.com/office/officeart/2005/8/layout/vList2"/>
    <dgm:cxn modelId="{FE27C07B-77C2-4BD2-B2AC-3B64077C6BAF}" srcId="{059919B7-CBD9-45C1-A949-88053AE3A62A}" destId="{858ED996-B1B3-4872-A503-495C5E02B62C}" srcOrd="3" destOrd="0" parTransId="{F608A5B5-6CCD-4E30-8F2C-BAB25A5DD8D1}" sibTransId="{450AAF45-3F6C-4E10-AD76-8EF56DEA19A2}"/>
    <dgm:cxn modelId="{552B9F9F-FE37-4501-B11E-663E04080B7E}" type="presOf" srcId="{858ED996-B1B3-4872-A503-495C5E02B62C}" destId="{63EEFDA2-8A16-4479-84C3-9C3E47CEC340}" srcOrd="0" destOrd="0" presId="urn:microsoft.com/office/officeart/2005/8/layout/vList2"/>
    <dgm:cxn modelId="{03C76DA8-568C-4E35-9913-737090382D47}" type="presOf" srcId="{B5C9A0A2-27CA-4462-A4EB-DE5CE0FF8662}" destId="{8ECC016C-5FC3-4BCF-8D35-1162BB66CDEC}" srcOrd="0" destOrd="0" presId="urn:microsoft.com/office/officeart/2005/8/layout/vList2"/>
    <dgm:cxn modelId="{3F51A8C0-B466-4EF9-A204-24A9C1C03AD8}" type="presOf" srcId="{D78085FA-EC88-4230-A7B4-CBBA61609145}" destId="{4BBF1302-D8EF-402E-816B-69F234E399E3}" srcOrd="0" destOrd="0" presId="urn:microsoft.com/office/officeart/2005/8/layout/vList2"/>
    <dgm:cxn modelId="{282D9BC4-5BC7-4814-A8CD-24FA38A83583}" type="presOf" srcId="{059919B7-CBD9-45C1-A949-88053AE3A62A}" destId="{65BDA861-E3FF-4613-8B42-50A55B013050}" srcOrd="0" destOrd="0" presId="urn:microsoft.com/office/officeart/2005/8/layout/vList2"/>
    <dgm:cxn modelId="{0E539BC5-7939-48FD-98C9-CC3783348766}" srcId="{059919B7-CBD9-45C1-A949-88053AE3A62A}" destId="{B5C9A0A2-27CA-4462-A4EB-DE5CE0FF8662}" srcOrd="1" destOrd="0" parTransId="{D568BEEC-A0E9-485A-B5ED-466E9B2250BC}" sibTransId="{116F6192-35B4-477E-A681-A06998A33A03}"/>
    <dgm:cxn modelId="{EDC840F9-64C9-4321-8180-E2C4833B606E}" srcId="{059919B7-CBD9-45C1-A949-88053AE3A62A}" destId="{D78085FA-EC88-4230-A7B4-CBBA61609145}" srcOrd="2" destOrd="0" parTransId="{64F97DB5-2D3F-40E3-A153-63D471119B28}" sibTransId="{925E23FD-31D2-4412-965D-95DA668EB791}"/>
    <dgm:cxn modelId="{183E404F-4D59-42D7-A278-D25A2BD0B16E}" type="presParOf" srcId="{65BDA861-E3FF-4613-8B42-50A55B013050}" destId="{1778699E-9968-4E50-BE34-7DFBBCA36943}" srcOrd="0" destOrd="0" presId="urn:microsoft.com/office/officeart/2005/8/layout/vList2"/>
    <dgm:cxn modelId="{E225E4B9-1AD0-46C1-835A-E06CBFE1910D}" type="presParOf" srcId="{65BDA861-E3FF-4613-8B42-50A55B013050}" destId="{DAB7ED18-E5EC-4983-9904-8BDAB263EB3F}" srcOrd="1" destOrd="0" presId="urn:microsoft.com/office/officeart/2005/8/layout/vList2"/>
    <dgm:cxn modelId="{ED522BA4-7952-4E57-9286-27DA42E421F1}" type="presParOf" srcId="{65BDA861-E3FF-4613-8B42-50A55B013050}" destId="{8ECC016C-5FC3-4BCF-8D35-1162BB66CDEC}" srcOrd="2" destOrd="0" presId="urn:microsoft.com/office/officeart/2005/8/layout/vList2"/>
    <dgm:cxn modelId="{89726B27-0438-4361-9EAC-083DAFFAC0B4}" type="presParOf" srcId="{65BDA861-E3FF-4613-8B42-50A55B013050}" destId="{23F799A8-15FF-454A-9255-4A102D3BE62D}" srcOrd="3" destOrd="0" presId="urn:microsoft.com/office/officeart/2005/8/layout/vList2"/>
    <dgm:cxn modelId="{B4CFFA0A-BEF7-4048-8ACF-4479AB431F2F}" type="presParOf" srcId="{65BDA861-E3FF-4613-8B42-50A55B013050}" destId="{4BBF1302-D8EF-402E-816B-69F234E399E3}" srcOrd="4" destOrd="0" presId="urn:microsoft.com/office/officeart/2005/8/layout/vList2"/>
    <dgm:cxn modelId="{54E46978-7DE2-438D-B30E-B9131465E952}" type="presParOf" srcId="{65BDA861-E3FF-4613-8B42-50A55B013050}" destId="{9A2CC7BA-84CF-4BB2-9866-7D866119F487}" srcOrd="5" destOrd="0" presId="urn:microsoft.com/office/officeart/2005/8/layout/vList2"/>
    <dgm:cxn modelId="{364C61DA-EC3D-445D-B08D-931BC27B072E}" type="presParOf" srcId="{65BDA861-E3FF-4613-8B42-50A55B013050}" destId="{63EEFDA2-8A16-4479-84C3-9C3E47CEC34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78699E-9968-4E50-BE34-7DFBBCA36943}">
      <dsp:nvSpPr>
        <dsp:cNvPr id="0" name=""/>
        <dsp:cNvSpPr/>
      </dsp:nvSpPr>
      <dsp:spPr>
        <a:xfrm>
          <a:off x="0" y="71356"/>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does it mean to lead through compassion?</a:t>
          </a:r>
          <a:endParaRPr lang="en-US" sz="2500" kern="1200"/>
        </a:p>
      </dsp:txBody>
      <dsp:txXfrm>
        <a:off x="48726" y="120082"/>
        <a:ext cx="10418148" cy="900704"/>
      </dsp:txXfrm>
    </dsp:sp>
    <dsp:sp modelId="{8ECC016C-5FC3-4BCF-8D35-1162BB66CDEC}">
      <dsp:nvSpPr>
        <dsp:cNvPr id="0" name=""/>
        <dsp:cNvSpPr/>
      </dsp:nvSpPr>
      <dsp:spPr>
        <a:xfrm>
          <a:off x="0" y="1141512"/>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Do we sometimes seek recognition for what we do rather than serving others out of love?</a:t>
          </a:r>
          <a:endParaRPr lang="en-US" sz="2500" kern="1200"/>
        </a:p>
      </dsp:txBody>
      <dsp:txXfrm>
        <a:off x="48726" y="1190238"/>
        <a:ext cx="10418148" cy="900704"/>
      </dsp:txXfrm>
    </dsp:sp>
    <dsp:sp modelId="{4BBF1302-D8EF-402E-816B-69F234E399E3}">
      <dsp:nvSpPr>
        <dsp:cNvPr id="0" name=""/>
        <dsp:cNvSpPr/>
      </dsp:nvSpPr>
      <dsp:spPr>
        <a:xfrm>
          <a:off x="0" y="2211669"/>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How can we ensure that the people we lead feel valued, included and supported?</a:t>
          </a:r>
          <a:endParaRPr lang="en-US" sz="2500" kern="1200"/>
        </a:p>
      </dsp:txBody>
      <dsp:txXfrm>
        <a:off x="48726" y="2260395"/>
        <a:ext cx="10418148" cy="900704"/>
      </dsp:txXfrm>
    </dsp:sp>
    <dsp:sp modelId="{63EEFDA2-8A16-4479-84C3-9C3E47CEC340}">
      <dsp:nvSpPr>
        <dsp:cNvPr id="0" name=""/>
        <dsp:cNvSpPr/>
      </dsp:nvSpPr>
      <dsp:spPr>
        <a:xfrm>
          <a:off x="0" y="3281825"/>
          <a:ext cx="10515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Why is compassion an important part of leadership?</a:t>
          </a:r>
          <a:endParaRPr lang="en-US" sz="2500" kern="1200"/>
        </a:p>
      </dsp:txBody>
      <dsp:txXfrm>
        <a:off x="48726" y="3330551"/>
        <a:ext cx="10418148" cy="90070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02/11/2026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icpedia.org/chalkboard/l/leadership.html"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https://www.thebluediamondgallery.com/wooden-tile/c/challenge.html"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9ED7666-A72C-145F-EC0C-D4BE5AC11935}"/>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b="14449"/>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Leadership</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GB">
                <a:solidFill>
                  <a:srgbClr val="FFFFFF"/>
                </a:solidFill>
              </a:rPr>
              <a:t>TFTD 2</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DE4460-D487-DD4C-CF8B-B94DCE749CD3}"/>
              </a:ext>
            </a:extLst>
          </p:cNvPr>
          <p:cNvSpPr>
            <a:spLocks noGrp="1"/>
          </p:cNvSpPr>
          <p:nvPr>
            <p:ph type="title"/>
          </p:nvPr>
        </p:nvSpPr>
        <p:spPr>
          <a:xfrm>
            <a:off x="640080" y="325369"/>
            <a:ext cx="4368602" cy="1956841"/>
          </a:xfrm>
        </p:spPr>
        <p:txBody>
          <a:bodyPr anchor="b">
            <a:normAutofit/>
          </a:bodyPr>
          <a:lstStyle/>
          <a:p>
            <a:r>
              <a:rPr lang="en-GB" sz="3400" b="1">
                <a:highlight>
                  <a:srgbClr val="FCFCFC"/>
                </a:highlight>
              </a:rPr>
              <a:t>St Teresa of Calcutta — Leadership through compassion</a:t>
            </a:r>
            <a:endParaRPr lang="en-US" sz="3400"/>
          </a:p>
          <a:p>
            <a:endParaRPr lang="en-GB" sz="3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472E037-FE7E-5FB6-51BE-410818D20C24}"/>
              </a:ext>
            </a:extLst>
          </p:cNvPr>
          <p:cNvSpPr>
            <a:spLocks noGrp="1"/>
          </p:cNvSpPr>
          <p:nvPr>
            <p:ph idx="1"/>
          </p:nvPr>
        </p:nvSpPr>
        <p:spPr>
          <a:xfrm>
            <a:off x="640080" y="2872899"/>
            <a:ext cx="4243589" cy="3320668"/>
          </a:xfrm>
        </p:spPr>
        <p:txBody>
          <a:bodyPr vert="horz" lIns="91440" tIns="45720" rIns="91440" bIns="45720" rtlCol="0" anchor="t">
            <a:normAutofit/>
          </a:bodyPr>
          <a:lstStyle/>
          <a:p>
            <a:pPr marL="0" indent="0">
              <a:buNone/>
            </a:pPr>
            <a:r>
              <a:rPr lang="en-GB" sz="2200">
                <a:latin typeface="-apple-system-body"/>
                <a:ea typeface="-apple-system-body"/>
                <a:cs typeface="-apple-system-body"/>
              </a:rPr>
              <a:t>St Teresa of Calcutta, widely known as Mother Teresa, was a Catholic religious sister who dedicated her life to serving people living in poverty, particularly those who were sick, homeless or neglected. She founded the Missionaries of Charity in 1950.</a:t>
            </a:r>
            <a:endParaRPr lang="en-GB" sz="2200"/>
          </a:p>
        </p:txBody>
      </p:sp>
      <p:pic>
        <p:nvPicPr>
          <p:cNvPr id="4" name="Picture 3" descr="Saint Teresa of Calcultta - Saint John the Baptist Catholic Parish in ...">
            <a:extLst>
              <a:ext uri="{FF2B5EF4-FFF2-40B4-BE49-F238E27FC236}">
                <a16:creationId xmlns:a16="http://schemas.microsoft.com/office/drawing/2014/main" id="{19A0F267-DF21-E44B-0B57-67D2BFE550EF}"/>
              </a:ext>
            </a:extLst>
          </p:cNvPr>
          <p:cNvPicPr>
            <a:picLocks noChangeAspect="1"/>
          </p:cNvPicPr>
          <p:nvPr/>
        </p:nvPicPr>
        <p:blipFill>
          <a:blip r:embed="rId2"/>
          <a:srcRect b="303"/>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91806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77F1A-BA3A-5472-499C-4EA95A09127F}"/>
              </a:ext>
            </a:extLst>
          </p:cNvPr>
          <p:cNvSpPr>
            <a:spLocks noGrp="1"/>
          </p:cNvSpPr>
          <p:nvPr>
            <p:ph type="title"/>
          </p:nvPr>
        </p:nvSpPr>
        <p:spPr>
          <a:xfrm>
            <a:off x="686834" y="1153572"/>
            <a:ext cx="3200400" cy="4461163"/>
          </a:xfrm>
        </p:spPr>
        <p:txBody>
          <a:bodyPr>
            <a:normAutofit/>
          </a:bodyPr>
          <a:lstStyle/>
          <a:p>
            <a:r>
              <a:rPr lang="en-GB">
                <a:solidFill>
                  <a:srgbClr val="FFFFFF"/>
                </a:solidFill>
              </a:rPr>
              <a:t>How did she demonstrate leadership?</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E0696B6-88A6-A15E-F5E0-E25B4C35EF92}"/>
              </a:ext>
            </a:extLst>
          </p:cNvPr>
          <p:cNvSpPr>
            <a:spLocks noGrp="1"/>
          </p:cNvSpPr>
          <p:nvPr>
            <p:ph idx="1"/>
          </p:nvPr>
        </p:nvSpPr>
        <p:spPr>
          <a:xfrm>
            <a:off x="4447308" y="591344"/>
            <a:ext cx="6906491" cy="5585619"/>
          </a:xfrm>
        </p:spPr>
        <p:txBody>
          <a:bodyPr anchor="ctr">
            <a:normAutofit/>
          </a:bodyPr>
          <a:lstStyle/>
          <a:p>
            <a:pPr marL="228600" indent="-228600">
              <a:buFont typeface=""/>
              <a:buChar char="•"/>
            </a:pPr>
            <a:r>
              <a:rPr lang="en-GB" sz="2600" b="1">
                <a:latin typeface="-apple-system-body"/>
                <a:ea typeface="-apple-system-body"/>
                <a:cs typeface="-apple-system-body"/>
              </a:rPr>
              <a:t>Leading by example:</a:t>
            </a:r>
            <a:r>
              <a:rPr lang="en-GB" sz="2600">
                <a:latin typeface="-apple-system-body"/>
                <a:ea typeface="-apple-system-body"/>
                <a:cs typeface="-apple-system-body"/>
              </a:rPr>
              <a:t> She did not simply encourage others to help those in need; she personally served them.</a:t>
            </a:r>
          </a:p>
          <a:p>
            <a:pPr marL="228600" indent="-228600">
              <a:buFont typeface=""/>
              <a:buChar char="•"/>
            </a:pPr>
            <a:r>
              <a:rPr lang="en-GB" sz="2600" b="1">
                <a:latin typeface="-apple-system-body"/>
                <a:ea typeface="-apple-system-body"/>
                <a:cs typeface="-apple-system-body"/>
              </a:rPr>
              <a:t>Compassion and empathy:</a:t>
            </a:r>
            <a:r>
              <a:rPr lang="en-GB" sz="2600">
                <a:latin typeface="-apple-system-body"/>
                <a:ea typeface="-apple-system-body"/>
                <a:cs typeface="-apple-system-body"/>
              </a:rPr>
              <a:t> She recognised the dignity of every person, regardless of their circumstances.</a:t>
            </a:r>
          </a:p>
          <a:p>
            <a:pPr marL="228600" indent="-228600">
              <a:buFont typeface=""/>
              <a:buChar char="•"/>
            </a:pPr>
            <a:r>
              <a:rPr lang="en-GB" sz="2600" b="1">
                <a:latin typeface="-apple-system-body"/>
                <a:ea typeface="-apple-system-body"/>
                <a:cs typeface="-apple-system-body"/>
              </a:rPr>
              <a:t>Commitment to a vision:</a:t>
            </a:r>
            <a:r>
              <a:rPr lang="en-GB" sz="2600">
                <a:latin typeface="-apple-system-body"/>
                <a:ea typeface="-apple-system-body"/>
                <a:cs typeface="-apple-system-body"/>
              </a:rPr>
              <a:t> She built an organisation around serving the poorest and most vulnerable, inspiring others to join her mission.</a:t>
            </a:r>
          </a:p>
          <a:p>
            <a:pPr marL="228600" indent="-228600">
              <a:buFont typeface=""/>
              <a:buChar char="•"/>
            </a:pPr>
            <a:r>
              <a:rPr lang="en-GB" sz="2600" b="1">
                <a:latin typeface="-apple-system-body"/>
                <a:ea typeface="-apple-system-body"/>
                <a:cs typeface="-apple-system-body"/>
              </a:rPr>
              <a:t>Putting others first:</a:t>
            </a:r>
            <a:r>
              <a:rPr lang="en-GB" sz="2600">
                <a:latin typeface="-apple-system-body"/>
                <a:ea typeface="-apple-system-body"/>
                <a:cs typeface="-apple-system-body"/>
              </a:rPr>
              <a:t> Her example demonstrates that leadership involves sacrifice and a willingness to meet the needs of others.</a:t>
            </a:r>
            <a:endParaRPr lang="en-GB" sz="2600"/>
          </a:p>
        </p:txBody>
      </p:sp>
    </p:spTree>
    <p:extLst>
      <p:ext uri="{BB962C8B-B14F-4D97-AF65-F5344CB8AC3E}">
        <p14:creationId xmlns:p14="http://schemas.microsoft.com/office/powerpoint/2010/main" val="2445793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612C55-78B8-5262-D74F-F851006F9689}"/>
              </a:ext>
            </a:extLst>
          </p:cNvPr>
          <p:cNvSpPr>
            <a:spLocks noGrp="1"/>
          </p:cNvSpPr>
          <p:nvPr>
            <p:ph type="title"/>
          </p:nvPr>
        </p:nvSpPr>
        <p:spPr>
          <a:xfrm>
            <a:off x="640080" y="325369"/>
            <a:ext cx="4368602" cy="1956841"/>
          </a:xfrm>
        </p:spPr>
        <p:txBody>
          <a:bodyPr anchor="b">
            <a:normAutofit/>
          </a:bodyPr>
          <a:lstStyle/>
          <a:p>
            <a:r>
              <a:rPr lang="en-GB" sz="5000"/>
              <a:t>THE CHRISTIAN PERSPECTIVE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7F9C54D-C900-2E7E-67EA-6B135C019086}"/>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1600">
                <a:ea typeface="+mn-lt"/>
                <a:cs typeface="+mn-lt"/>
              </a:rPr>
              <a:t>1 Timothy 4:12 says “Set an example for the believers in speech, in conduct, </a:t>
            </a:r>
            <a:r>
              <a:rPr lang="en-GB" sz="1600" b="1">
                <a:ea typeface="+mn-lt"/>
                <a:cs typeface="+mn-lt"/>
              </a:rPr>
              <a:t>in love</a:t>
            </a:r>
            <a:r>
              <a:rPr lang="en-GB" sz="1600">
                <a:ea typeface="+mn-lt"/>
                <a:cs typeface="+mn-lt"/>
              </a:rPr>
              <a:t>, in faith and in purity.”</a:t>
            </a:r>
            <a:endParaRPr lang="en-GB" sz="1600"/>
          </a:p>
          <a:p>
            <a:r>
              <a:rPr lang="en-GB" sz="1600">
                <a:ea typeface="+mn-lt"/>
                <a:cs typeface="+mn-lt"/>
              </a:rPr>
              <a:t>This scripture reminds us that Christian leadership means leading by example and showing compassion through our words, actions and love for others. Jesus calls us to treat people with kindness, show patience when others are struggling and care for those who may feel overlooked. True compassionate leadership means reflecting the love of Christ in how we treat others, not just in what we say, but in what we do.</a:t>
            </a:r>
            <a:endParaRPr lang="en-GB" sz="1600"/>
          </a:p>
          <a:p>
            <a:endParaRPr lang="en-GB" sz="1500" b="1">
              <a:latin typeface="-apple-system-body"/>
            </a:endParaRPr>
          </a:p>
        </p:txBody>
      </p:sp>
      <p:pic>
        <p:nvPicPr>
          <p:cNvPr id="4" name="Picture 3" descr="“When I Survey the Wondrous Cross”: From Lent to the Lord’s Supper">
            <a:extLst>
              <a:ext uri="{FF2B5EF4-FFF2-40B4-BE49-F238E27FC236}">
                <a16:creationId xmlns:a16="http://schemas.microsoft.com/office/drawing/2014/main" id="{18D607CF-86FC-FECC-0A67-E52AE036B038}"/>
              </a:ext>
            </a:extLst>
          </p:cNvPr>
          <p:cNvPicPr>
            <a:picLocks noChangeAspect="1"/>
          </p:cNvPicPr>
          <p:nvPr/>
        </p:nvPicPr>
        <p:blipFill>
          <a:blip r:embed="rId2"/>
          <a:srcRect l="27964" r="15616"/>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13931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5D5FD-C68C-274C-00EF-B9D6195AC325}"/>
              </a:ext>
            </a:extLst>
          </p:cNvPr>
          <p:cNvSpPr>
            <a:spLocks noGrp="1"/>
          </p:cNvSpPr>
          <p:nvPr>
            <p:ph type="title"/>
          </p:nvPr>
        </p:nvSpPr>
        <p:spPr/>
        <p:txBody>
          <a:bodyPr/>
          <a:lstStyle/>
          <a:p>
            <a:r>
              <a:rPr lang="en-GB"/>
              <a:t>LET'S REFLECT</a:t>
            </a:r>
            <a:endParaRPr lang="en-GB" dirty="0"/>
          </a:p>
        </p:txBody>
      </p:sp>
      <p:graphicFrame>
        <p:nvGraphicFramePr>
          <p:cNvPr id="5" name="Content Placeholder 2">
            <a:extLst>
              <a:ext uri="{FF2B5EF4-FFF2-40B4-BE49-F238E27FC236}">
                <a16:creationId xmlns:a16="http://schemas.microsoft.com/office/drawing/2014/main" id="{3E7C3D75-731B-5F35-0E7E-D3A0C0F3F1C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088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8C4947E-2D01-D241-F804-62BDDECD0136}"/>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t="6330" b="9400"/>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9D685587-FDF1-49CF-DD94-59C74CBC8E89}"/>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CHALLENGE</a:t>
            </a:r>
          </a:p>
        </p:txBody>
      </p:sp>
      <p:sp>
        <p:nvSpPr>
          <p:cNvPr id="3" name="Content Placeholder 2">
            <a:extLst>
              <a:ext uri="{FF2B5EF4-FFF2-40B4-BE49-F238E27FC236}">
                <a16:creationId xmlns:a16="http://schemas.microsoft.com/office/drawing/2014/main" id="{D138ACAD-4AB3-E2DF-E6AD-9F43371211FF}"/>
              </a:ext>
            </a:extLst>
          </p:cNvPr>
          <p:cNvSpPr>
            <a:spLocks noGrp="1"/>
          </p:cNvSpPr>
          <p:nvPr>
            <p:ph idx="1"/>
          </p:nvPr>
        </p:nvSpPr>
        <p:spPr>
          <a:xfrm>
            <a:off x="1524000" y="4159404"/>
            <a:ext cx="9144000" cy="1098395"/>
          </a:xfrm>
        </p:spPr>
        <p:txBody>
          <a:bodyPr vert="horz" lIns="91440" tIns="45720" rIns="91440" bIns="45720" rtlCol="0" anchor="t">
            <a:normAutofit/>
          </a:bodyPr>
          <a:lstStyle/>
          <a:p>
            <a:pPr marL="0" indent="0" algn="ctr">
              <a:buNone/>
            </a:pPr>
            <a:r>
              <a:rPr lang="en-US" sz="2400">
                <a:solidFill>
                  <a:srgbClr val="FFFFFF"/>
                </a:solidFill>
              </a:rPr>
              <a:t>How will you show compassion to others when you're in a position of leadership?</a:t>
            </a:r>
          </a:p>
        </p:txBody>
      </p:sp>
    </p:spTree>
    <p:extLst>
      <p:ext uri="{BB962C8B-B14F-4D97-AF65-F5344CB8AC3E}">
        <p14:creationId xmlns:p14="http://schemas.microsoft.com/office/powerpoint/2010/main" val="266564580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0EB526-49E9-3330-B421-292C8ED291B3}"/>
              </a:ext>
            </a:extLst>
          </p:cNvPr>
          <p:cNvSpPr>
            <a:spLocks noGrp="1"/>
          </p:cNvSpPr>
          <p:nvPr>
            <p:ph type="title"/>
          </p:nvPr>
        </p:nvSpPr>
        <p:spPr>
          <a:xfrm>
            <a:off x="411480" y="987552"/>
            <a:ext cx="4485861" cy="1088136"/>
          </a:xfrm>
        </p:spPr>
        <p:txBody>
          <a:bodyPr anchor="b">
            <a:normAutofit/>
          </a:bodyPr>
          <a:lstStyle/>
          <a:p>
            <a:r>
              <a:rPr lang="en-GB" sz="3400"/>
              <a:t>PRAYER</a:t>
            </a:r>
          </a:p>
        </p:txBody>
      </p:sp>
      <p:sp>
        <p:nvSpPr>
          <p:cNvPr id="15" name="Rectangle 14">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4072C57-6E2E-5E85-6AEF-B40110A4AF8A}"/>
              </a:ext>
            </a:extLst>
          </p:cNvPr>
          <p:cNvSpPr>
            <a:spLocks noGrp="1"/>
          </p:cNvSpPr>
          <p:nvPr>
            <p:ph idx="1"/>
          </p:nvPr>
        </p:nvSpPr>
        <p:spPr>
          <a:xfrm>
            <a:off x="411479" y="2688336"/>
            <a:ext cx="4498848" cy="3584448"/>
          </a:xfrm>
          <a:solidFill>
            <a:schemeClr val="accent2">
              <a:lumMod val="60000"/>
              <a:lumOff val="40000"/>
            </a:schemeClr>
          </a:solidFill>
        </p:spPr>
        <p:txBody>
          <a:bodyPr vert="horz" lIns="91440" tIns="45720" rIns="91440" bIns="45720" rtlCol="0" anchor="t">
            <a:normAutofit/>
          </a:bodyPr>
          <a:lstStyle/>
          <a:p>
            <a:pPr marL="0" indent="0">
              <a:buNone/>
            </a:pPr>
            <a:r>
              <a:rPr lang="en-GB" sz="1700">
                <a:solidFill>
                  <a:srgbClr val="0070C0"/>
                </a:solidFill>
                <a:ea typeface="+mn-lt"/>
                <a:cs typeface="+mn-lt"/>
              </a:rPr>
              <a:t>Heavenly Father,</a:t>
            </a:r>
            <a:endParaRPr lang="en-GB" sz="1700">
              <a:solidFill>
                <a:srgbClr val="0070C0"/>
              </a:solidFill>
            </a:endParaRPr>
          </a:p>
          <a:p>
            <a:pPr marL="0" indent="0">
              <a:buNone/>
            </a:pPr>
            <a:r>
              <a:rPr lang="en-GB" sz="1700">
                <a:solidFill>
                  <a:srgbClr val="0070C0"/>
                </a:solidFill>
                <a:ea typeface="+mn-lt"/>
                <a:cs typeface="+mn-lt"/>
              </a:rPr>
              <a:t>Thank You for teaching us through Your Word the importance of leading by example. Help us to show compassion, kindness and love through our words and actions. Give us eyes to see those who are struggling, hearts that are willing to care, and the patience to treat everyone with understanding and respect.</a:t>
            </a:r>
            <a:endParaRPr lang="en-GB" sz="1700">
              <a:solidFill>
                <a:srgbClr val="0070C0"/>
              </a:solidFill>
            </a:endParaRPr>
          </a:p>
          <a:p>
            <a:pPr marL="0" indent="0">
              <a:buNone/>
            </a:pPr>
            <a:r>
              <a:rPr lang="en-GB" sz="1700" dirty="0">
                <a:solidFill>
                  <a:srgbClr val="0070C0"/>
                </a:solidFill>
                <a:ea typeface="+mn-lt"/>
                <a:cs typeface="+mn-lt"/>
              </a:rPr>
              <a:t>Help us to reflect the character of Jesus in the way we lead and remind us that true leadership is not about being above others, but about showing Your love to others.</a:t>
            </a:r>
            <a:endParaRPr lang="en-GB" sz="1700" dirty="0">
              <a:solidFill>
                <a:srgbClr val="0070C0"/>
              </a:solidFill>
            </a:endParaRPr>
          </a:p>
          <a:p>
            <a:pPr marL="0" indent="0">
              <a:buNone/>
            </a:pPr>
            <a:r>
              <a:rPr lang="en-GB" sz="1700">
                <a:solidFill>
                  <a:srgbClr val="0070C0"/>
                </a:solidFill>
                <a:ea typeface="+mn-lt"/>
                <a:cs typeface="+mn-lt"/>
              </a:rPr>
              <a:t>In Jesus’ name, Amen.</a:t>
            </a:r>
            <a:endParaRPr lang="en-GB" sz="1700">
              <a:solidFill>
                <a:srgbClr val="0070C0"/>
              </a:solidFill>
            </a:endParaRPr>
          </a:p>
        </p:txBody>
      </p:sp>
      <p:pic>
        <p:nvPicPr>
          <p:cNvPr id="4" name="Picture 3" descr="27,000+ Girl Praying Scene Pictures">
            <a:extLst>
              <a:ext uri="{FF2B5EF4-FFF2-40B4-BE49-F238E27FC236}">
                <a16:creationId xmlns:a16="http://schemas.microsoft.com/office/drawing/2014/main" id="{1F1759F6-15ED-FD0F-DD88-58D3E2F9D921}"/>
              </a:ext>
            </a:extLst>
          </p:cNvPr>
          <p:cNvPicPr>
            <a:picLocks noChangeAspect="1"/>
          </p:cNvPicPr>
          <p:nvPr/>
        </p:nvPicPr>
        <p:blipFill>
          <a:blip r:embed="rId2"/>
          <a:srcRect t="377" r="1" b="1"/>
          <a:stretch>
            <a:fillRect/>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17333047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Leadership</vt:lpstr>
      <vt:lpstr>St Teresa of Calcutta — Leadership through compassion </vt:lpstr>
      <vt:lpstr>How did she demonstrate leadership?</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78</cp:revision>
  <dcterms:created xsi:type="dcterms:W3CDTF">2013-07-15T20:26:40Z</dcterms:created>
  <dcterms:modified xsi:type="dcterms:W3CDTF">2026-11-02T11:00:04Z</dcterms:modified>
</cp:coreProperties>
</file>