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8B8093-1973-A690-B4DC-E21505C0953A}" v="15" dt="2026-05-14T13:11:46.197"/>
    <p1510:client id="{EB4EAFA8-9312-A251-1AC8-9AF110D09EA3}" v="78" dt="2026-05-14T13:08:49.2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060CFA64-155A-0925-01F2-22D86F34D3C8}"/>
    <pc:docChg chg="addSld">
      <pc:chgData name="" userId="" providerId="" clId="Web-{060CFA64-155A-0925-01F2-22D86F34D3C8}" dt="2026-05-11T09:57:14.330" v="0"/>
      <pc:docMkLst>
        <pc:docMk/>
      </pc:docMkLst>
      <pc:sldChg chg="new">
        <pc:chgData name="" userId="" providerId="" clId="Web-{060CFA64-155A-0925-01F2-22D86F34D3C8}" dt="2026-05-11T09:57:14.330" v="0"/>
        <pc:sldMkLst>
          <pc:docMk/>
          <pc:sldMk cId="1082704920" sldId="257"/>
        </pc:sldMkLst>
      </pc:sldChg>
    </pc:docChg>
  </pc:docChgLst>
  <pc:docChgLst>
    <pc:chgData name="Ayodolamu Dada" userId="S::adada@ssso.southwark.sch.uk::ca945be6-2bda-4532-a82e-d342e4768e0e" providerId="AD" clId="Web-{E88B8093-1973-A690-B4DC-E21505C0953A}"/>
    <pc:docChg chg="modSld">
      <pc:chgData name="Ayodolamu Dada" userId="S::adada@ssso.southwark.sch.uk::ca945be6-2bda-4532-a82e-d342e4768e0e" providerId="AD" clId="Web-{E88B8093-1973-A690-B4DC-E21505C0953A}" dt="2026-05-14T13:11:46.197" v="16"/>
      <pc:docMkLst>
        <pc:docMk/>
      </pc:docMkLst>
      <pc:sldChg chg="addSp modSp mod setBg">
        <pc:chgData name="Ayodolamu Dada" userId="S::adada@ssso.southwark.sch.uk::ca945be6-2bda-4532-a82e-d342e4768e0e" providerId="AD" clId="Web-{E88B8093-1973-A690-B4DC-E21505C0953A}" dt="2026-05-14T13:09:37.833" v="3" actId="20577"/>
        <pc:sldMkLst>
          <pc:docMk/>
          <pc:sldMk cId="4070587367" sldId="258"/>
        </pc:sldMkLst>
        <pc:spChg chg="mod">
          <ac:chgData name="Ayodolamu Dada" userId="S::adada@ssso.southwark.sch.uk::ca945be6-2bda-4532-a82e-d342e4768e0e" providerId="AD" clId="Web-{E88B8093-1973-A690-B4DC-E21505C0953A}" dt="2026-05-14T13:09:30.567" v="1"/>
          <ac:spMkLst>
            <pc:docMk/>
            <pc:sldMk cId="4070587367" sldId="258"/>
            <ac:spMk id="2" creationId="{A17115D4-249E-3B43-435A-29155D01BEEE}"/>
          </ac:spMkLst>
        </pc:spChg>
        <pc:spChg chg="mod">
          <ac:chgData name="Ayodolamu Dada" userId="S::adada@ssso.southwark.sch.uk::ca945be6-2bda-4532-a82e-d342e4768e0e" providerId="AD" clId="Web-{E88B8093-1973-A690-B4DC-E21505C0953A}" dt="2026-05-14T13:09:37.833" v="3" actId="20577"/>
          <ac:spMkLst>
            <pc:docMk/>
            <pc:sldMk cId="4070587367" sldId="258"/>
            <ac:spMk id="3" creationId="{1CB4E8C6-60DA-1FF2-3F77-13EE5D34B6AE}"/>
          </ac:spMkLst>
        </pc:spChg>
        <pc:spChg chg="add">
          <ac:chgData name="Ayodolamu Dada" userId="S::adada@ssso.southwark.sch.uk::ca945be6-2bda-4532-a82e-d342e4768e0e" providerId="AD" clId="Web-{E88B8093-1973-A690-B4DC-E21505C0953A}" dt="2026-05-14T13:09:30.567" v="1"/>
          <ac:spMkLst>
            <pc:docMk/>
            <pc:sldMk cId="4070587367" sldId="258"/>
            <ac:spMk id="9" creationId="{4F7EBAE4-9945-4473-9E34-B2C66EA0F03D}"/>
          </ac:spMkLst>
        </pc:spChg>
        <pc:spChg chg="add">
          <ac:chgData name="Ayodolamu Dada" userId="S::adada@ssso.southwark.sch.uk::ca945be6-2bda-4532-a82e-d342e4768e0e" providerId="AD" clId="Web-{E88B8093-1973-A690-B4DC-E21505C0953A}" dt="2026-05-14T13:09:30.567" v="1"/>
          <ac:spMkLst>
            <pc:docMk/>
            <pc:sldMk cId="4070587367" sldId="258"/>
            <ac:spMk id="11" creationId="{70BEB1E7-2F88-40BC-B73D-42E5B6F80BFC}"/>
          </ac:spMkLst>
        </pc:spChg>
        <pc:spChg chg="add">
          <ac:chgData name="Ayodolamu Dada" userId="S::adada@ssso.southwark.sch.uk::ca945be6-2bda-4532-a82e-d342e4768e0e" providerId="AD" clId="Web-{E88B8093-1973-A690-B4DC-E21505C0953A}" dt="2026-05-14T13:09:30.567" v="1"/>
          <ac:spMkLst>
            <pc:docMk/>
            <pc:sldMk cId="4070587367" sldId="258"/>
            <ac:spMk id="13" creationId="{A7B99495-F43F-4D80-A44F-2CB4764EB90B}"/>
          </ac:spMkLst>
        </pc:spChg>
        <pc:picChg chg="add mod">
          <ac:chgData name="Ayodolamu Dada" userId="S::adada@ssso.southwark.sch.uk::ca945be6-2bda-4532-a82e-d342e4768e0e" providerId="AD" clId="Web-{E88B8093-1973-A690-B4DC-E21505C0953A}" dt="2026-05-14T13:09:30.567" v="1"/>
          <ac:picMkLst>
            <pc:docMk/>
            <pc:sldMk cId="4070587367" sldId="258"/>
            <ac:picMk id="4" creationId="{B07D4B5D-5673-A350-475B-6E262F0F1758}"/>
          </ac:picMkLst>
        </pc:picChg>
      </pc:sldChg>
      <pc:sldChg chg="addSp delSp">
        <pc:chgData name="Ayodolamu Dada" userId="S::adada@ssso.southwark.sch.uk::ca945be6-2bda-4532-a82e-d342e4768e0e" providerId="AD" clId="Web-{E88B8093-1973-A690-B4DC-E21505C0953A}" dt="2026-05-14T13:09:48.662" v="4"/>
        <pc:sldMkLst>
          <pc:docMk/>
          <pc:sldMk cId="4253646401" sldId="259"/>
        </pc:sldMkLst>
        <pc:spChg chg="del">
          <ac:chgData name="Ayodolamu Dada" userId="S::adada@ssso.southwark.sch.uk::ca945be6-2bda-4532-a82e-d342e4768e0e" providerId="AD" clId="Web-{E88B8093-1973-A690-B4DC-E21505C0953A}" dt="2026-05-14T13:09:48.662" v="4"/>
          <ac:spMkLst>
            <pc:docMk/>
            <pc:sldMk cId="4253646401" sldId="259"/>
            <ac:spMk id="3" creationId="{F31AFBC8-2CB8-2875-6157-270BD5CFF686}"/>
          </ac:spMkLst>
        </pc:spChg>
        <pc:graphicFrameChg chg="add">
          <ac:chgData name="Ayodolamu Dada" userId="S::adada@ssso.southwark.sch.uk::ca945be6-2bda-4532-a82e-d342e4768e0e" providerId="AD" clId="Web-{E88B8093-1973-A690-B4DC-E21505C0953A}" dt="2026-05-14T13:09:48.662" v="4"/>
          <ac:graphicFrameMkLst>
            <pc:docMk/>
            <pc:sldMk cId="4253646401" sldId="259"/>
            <ac:graphicFrameMk id="5" creationId="{B0365400-1E84-E69E-7EF8-8780760AA2C8}"/>
          </ac:graphicFrameMkLst>
        </pc:graphicFrameChg>
      </pc:sldChg>
      <pc:sldChg chg="addSp delSp modSp mod setBg setClrOvrMap">
        <pc:chgData name="Ayodolamu Dada" userId="S::adada@ssso.southwark.sch.uk::ca945be6-2bda-4532-a82e-d342e4768e0e" providerId="AD" clId="Web-{E88B8093-1973-A690-B4DC-E21505C0953A}" dt="2026-05-14T13:10:32.398" v="8"/>
        <pc:sldMkLst>
          <pc:docMk/>
          <pc:sldMk cId="4218366346" sldId="260"/>
        </pc:sldMkLst>
        <pc:spChg chg="mod">
          <ac:chgData name="Ayodolamu Dada" userId="S::adada@ssso.southwark.sch.uk::ca945be6-2bda-4532-a82e-d342e4768e0e" providerId="AD" clId="Web-{E88B8093-1973-A690-B4DC-E21505C0953A}" dt="2026-05-14T13:10:32.398" v="8"/>
          <ac:spMkLst>
            <pc:docMk/>
            <pc:sldMk cId="4218366346" sldId="260"/>
            <ac:spMk id="2" creationId="{474CD8C9-D88C-E1D5-770B-6407E00A854B}"/>
          </ac:spMkLst>
        </pc:spChg>
        <pc:spChg chg="mod">
          <ac:chgData name="Ayodolamu Dada" userId="S::adada@ssso.southwark.sch.uk::ca945be6-2bda-4532-a82e-d342e4768e0e" providerId="AD" clId="Web-{E88B8093-1973-A690-B4DC-E21505C0953A}" dt="2026-05-14T13:10:32.398" v="8"/>
          <ac:spMkLst>
            <pc:docMk/>
            <pc:sldMk cId="4218366346" sldId="260"/>
            <ac:spMk id="3" creationId="{E5043A13-D3E2-6A06-4787-F83BEED70CB3}"/>
          </ac:spMkLst>
        </pc:spChg>
        <pc:spChg chg="add">
          <ac:chgData name="Ayodolamu Dada" userId="S::adada@ssso.southwark.sch.uk::ca945be6-2bda-4532-a82e-d342e4768e0e" providerId="AD" clId="Web-{E88B8093-1973-A690-B4DC-E21505C0953A}" dt="2026-05-14T13:10:32.398" v="8"/>
          <ac:spMkLst>
            <pc:docMk/>
            <pc:sldMk cId="4218366346" sldId="260"/>
            <ac:spMk id="10" creationId="{71B2258F-86CA-4D4D-8270-BC05FCDEBFB3}"/>
          </ac:spMkLst>
        </pc:spChg>
        <pc:picChg chg="add del mod">
          <ac:chgData name="Ayodolamu Dada" userId="S::adada@ssso.southwark.sch.uk::ca945be6-2bda-4532-a82e-d342e4768e0e" providerId="AD" clId="Web-{E88B8093-1973-A690-B4DC-E21505C0953A}" dt="2026-05-14T13:10:08.522" v="6"/>
          <ac:picMkLst>
            <pc:docMk/>
            <pc:sldMk cId="4218366346" sldId="260"/>
            <ac:picMk id="4" creationId="{1A113EF3-B6F8-F7BF-3356-CA916EE65F18}"/>
          </ac:picMkLst>
        </pc:picChg>
        <pc:picChg chg="add mod ord">
          <ac:chgData name="Ayodolamu Dada" userId="S::adada@ssso.southwark.sch.uk::ca945be6-2bda-4532-a82e-d342e4768e0e" providerId="AD" clId="Web-{E88B8093-1973-A690-B4DC-E21505C0953A}" dt="2026-05-14T13:10:32.398" v="8"/>
          <ac:picMkLst>
            <pc:docMk/>
            <pc:sldMk cId="4218366346" sldId="260"/>
            <ac:picMk id="5" creationId="{E4C3BD28-15FF-4255-2E3A-8A0C7405030D}"/>
          </ac:picMkLst>
        </pc:picChg>
      </pc:sldChg>
      <pc:sldChg chg="addSp delSp modSp mod setBg">
        <pc:chgData name="Ayodolamu Dada" userId="S::adada@ssso.southwark.sch.uk::ca945be6-2bda-4532-a82e-d342e4768e0e" providerId="AD" clId="Web-{E88B8093-1973-A690-B4DC-E21505C0953A}" dt="2026-05-14T13:11:46.197" v="16"/>
        <pc:sldMkLst>
          <pc:docMk/>
          <pc:sldMk cId="4184367087" sldId="261"/>
        </pc:sldMkLst>
        <pc:spChg chg="mod">
          <ac:chgData name="Ayodolamu Dada" userId="S::adada@ssso.southwark.sch.uk::ca945be6-2bda-4532-a82e-d342e4768e0e" providerId="AD" clId="Web-{E88B8093-1973-A690-B4DC-E21505C0953A}" dt="2026-05-14T13:11:43.510" v="15"/>
          <ac:spMkLst>
            <pc:docMk/>
            <pc:sldMk cId="4184367087" sldId="261"/>
            <ac:spMk id="2" creationId="{71470FDE-26FB-EDBE-CB16-817E2957DCF7}"/>
          </ac:spMkLst>
        </pc:spChg>
        <pc:spChg chg="mod">
          <ac:chgData name="Ayodolamu Dada" userId="S::adada@ssso.southwark.sch.uk::ca945be6-2bda-4532-a82e-d342e4768e0e" providerId="AD" clId="Web-{E88B8093-1973-A690-B4DC-E21505C0953A}" dt="2026-05-14T13:11:43.510" v="15"/>
          <ac:spMkLst>
            <pc:docMk/>
            <pc:sldMk cId="4184367087" sldId="261"/>
            <ac:spMk id="3" creationId="{E0B4B02D-DC5E-DB4B-7D7E-FB5286D4BB77}"/>
          </ac:spMkLst>
        </pc:spChg>
        <pc:spChg chg="add del mod">
          <ac:chgData name="Ayodolamu Dada" userId="S::adada@ssso.southwark.sch.uk::ca945be6-2bda-4532-a82e-d342e4768e0e" providerId="AD" clId="Web-{E88B8093-1973-A690-B4DC-E21505C0953A}" dt="2026-05-14T13:11:46.197" v="16"/>
          <ac:spMkLst>
            <pc:docMk/>
            <pc:sldMk cId="4184367087" sldId="261"/>
            <ac:spMk id="6" creationId="{5BA63266-90CE-E8AF-9187-BAE7AFCAF9AB}"/>
          </ac:spMkLst>
        </pc:spChg>
        <pc:spChg chg="add">
          <ac:chgData name="Ayodolamu Dada" userId="S::adada@ssso.southwark.sch.uk::ca945be6-2bda-4532-a82e-d342e4768e0e" providerId="AD" clId="Web-{E88B8093-1973-A690-B4DC-E21505C0953A}" dt="2026-05-14T13:11:43.510" v="15"/>
          <ac:spMkLst>
            <pc:docMk/>
            <pc:sldMk cId="4184367087" sldId="261"/>
            <ac:spMk id="11" creationId="{04812C46-200A-4DEB-A05E-3ED6C68C2387}"/>
          </ac:spMkLst>
        </pc:spChg>
        <pc:spChg chg="add">
          <ac:chgData name="Ayodolamu Dada" userId="S::adada@ssso.southwark.sch.uk::ca945be6-2bda-4532-a82e-d342e4768e0e" providerId="AD" clId="Web-{E88B8093-1973-A690-B4DC-E21505C0953A}" dt="2026-05-14T13:11:43.510" v="15"/>
          <ac:spMkLst>
            <pc:docMk/>
            <pc:sldMk cId="4184367087" sldId="261"/>
            <ac:spMk id="13" creationId="{D1EA859B-E555-4109-94F3-6700E046E008}"/>
          </ac:spMkLst>
        </pc:spChg>
        <pc:picChg chg="add del mod">
          <ac:chgData name="Ayodolamu Dada" userId="S::adada@ssso.southwark.sch.uk::ca945be6-2bda-4532-a82e-d342e4768e0e" providerId="AD" clId="Web-{E88B8093-1973-A690-B4DC-E21505C0953A}" dt="2026-05-14T13:11:18.696" v="10"/>
          <ac:picMkLst>
            <pc:docMk/>
            <pc:sldMk cId="4184367087" sldId="261"/>
            <ac:picMk id="4" creationId="{B281662C-7AC9-45A5-8088-08BFCC8F3D5F}"/>
          </ac:picMkLst>
        </pc:picChg>
        <pc:picChg chg="add mod ord">
          <ac:chgData name="Ayodolamu Dada" userId="S::adada@ssso.southwark.sch.uk::ca945be6-2bda-4532-a82e-d342e4768e0e" providerId="AD" clId="Web-{E88B8093-1973-A690-B4DC-E21505C0953A}" dt="2026-05-14T13:11:43.510" v="15"/>
          <ac:picMkLst>
            <pc:docMk/>
            <pc:sldMk cId="4184367087" sldId="261"/>
            <ac:picMk id="5" creationId="{35748356-C93D-A62B-30BA-372A146CE84A}"/>
          </ac:picMkLst>
        </pc:picChg>
      </pc:sldChg>
    </pc:docChg>
  </pc:docChgLst>
  <pc:docChgLst>
    <pc:chgData name="Ayodolamu Dada" userId="S::adada@ssso.southwark.sch.uk::ca945be6-2bda-4532-a82e-d342e4768e0e" providerId="AD" clId="Web-{EB4EAFA8-9312-A251-1AC8-9AF110D09EA3}"/>
    <pc:docChg chg="addSld modSld">
      <pc:chgData name="Ayodolamu Dada" userId="S::adada@ssso.southwark.sch.uk::ca945be6-2bda-4532-a82e-d342e4768e0e" providerId="AD" clId="Web-{EB4EAFA8-9312-A251-1AC8-9AF110D09EA3}" dt="2026-05-14T13:08:40.388" v="95"/>
      <pc:docMkLst>
        <pc:docMk/>
      </pc:docMkLst>
      <pc:sldChg chg="addSp delSp modSp mod setBg">
        <pc:chgData name="Ayodolamu Dada" userId="S::adada@ssso.southwark.sch.uk::ca945be6-2bda-4532-a82e-d342e4768e0e" providerId="AD" clId="Web-{EB4EAFA8-9312-A251-1AC8-9AF110D09EA3}" dt="2026-05-14T13:08:21.200" v="94"/>
        <pc:sldMkLst>
          <pc:docMk/>
          <pc:sldMk cId="109857222" sldId="256"/>
        </pc:sldMkLst>
        <pc:spChg chg="mod">
          <ac:chgData name="Ayodolamu Dada" userId="S::adada@ssso.southwark.sch.uk::ca945be6-2bda-4532-a82e-d342e4768e0e" providerId="AD" clId="Web-{EB4EAFA8-9312-A251-1AC8-9AF110D09EA3}" dt="2026-05-14T13:08:21.200" v="94"/>
          <ac:spMkLst>
            <pc:docMk/>
            <pc:sldMk cId="109857222" sldId="256"/>
            <ac:spMk id="2" creationId="{00000000-0000-0000-0000-000000000000}"/>
          </ac:spMkLst>
        </pc:spChg>
        <pc:spChg chg="mod">
          <ac:chgData name="Ayodolamu Dada" userId="S::adada@ssso.southwark.sch.uk::ca945be6-2bda-4532-a82e-d342e4768e0e" providerId="AD" clId="Web-{EB4EAFA8-9312-A251-1AC8-9AF110D09EA3}" dt="2026-05-14T13:08:21.200" v="94"/>
          <ac:spMkLst>
            <pc:docMk/>
            <pc:sldMk cId="109857222" sldId="256"/>
            <ac:spMk id="3" creationId="{00000000-0000-0000-0000-000000000000}"/>
          </ac:spMkLst>
        </pc:spChg>
        <pc:spChg chg="add del mod">
          <ac:chgData name="Ayodolamu Dada" userId="S::adada@ssso.southwark.sch.uk::ca945be6-2bda-4532-a82e-d342e4768e0e" providerId="AD" clId="Web-{EB4EAFA8-9312-A251-1AC8-9AF110D09EA3}" dt="2026-05-14T13:08:15.074" v="93"/>
          <ac:spMkLst>
            <pc:docMk/>
            <pc:sldMk cId="109857222" sldId="256"/>
            <ac:spMk id="5" creationId="{F4D6E084-C221-D7E7-A1E9-7DE83F71387A}"/>
          </ac:spMkLst>
        </pc:spChg>
        <pc:spChg chg="add del">
          <ac:chgData name="Ayodolamu Dada" userId="S::adada@ssso.southwark.sch.uk::ca945be6-2bda-4532-a82e-d342e4768e0e" providerId="AD" clId="Web-{EB4EAFA8-9312-A251-1AC8-9AF110D09EA3}" dt="2026-05-14T13:08:21.200" v="94"/>
          <ac:spMkLst>
            <pc:docMk/>
            <pc:sldMk cId="109857222" sldId="256"/>
            <ac:spMk id="10" creationId="{06DA9DF9-31F7-4056-B42E-878CC92417B8}"/>
          </ac:spMkLst>
        </pc:spChg>
        <pc:spChg chg="add">
          <ac:chgData name="Ayodolamu Dada" userId="S::adada@ssso.southwark.sch.uk::ca945be6-2bda-4532-a82e-d342e4768e0e" providerId="AD" clId="Web-{EB4EAFA8-9312-A251-1AC8-9AF110D09EA3}" dt="2026-05-14T13:08:21.200" v="94"/>
          <ac:spMkLst>
            <pc:docMk/>
            <pc:sldMk cId="109857222" sldId="256"/>
            <ac:spMk id="15" creationId="{C7D023E4-8DE1-436E-9847-ED6A4B4B04FD}"/>
          </ac:spMkLst>
        </pc:spChg>
        <pc:grpChg chg="add">
          <ac:chgData name="Ayodolamu Dada" userId="S::adada@ssso.southwark.sch.uk::ca945be6-2bda-4532-a82e-d342e4768e0e" providerId="AD" clId="Web-{EB4EAFA8-9312-A251-1AC8-9AF110D09EA3}" dt="2026-05-14T13:08:21.200" v="94"/>
          <ac:grpSpMkLst>
            <pc:docMk/>
            <pc:sldMk cId="109857222" sldId="256"/>
            <ac:grpSpMk id="17" creationId="{4D5934AA-9F35-4DC2-BDEF-C88AEF973FA0}"/>
          </ac:grpSpMkLst>
        </pc:grpChg>
        <pc:grpChg chg="add">
          <ac:chgData name="Ayodolamu Dada" userId="S::adada@ssso.southwark.sch.uk::ca945be6-2bda-4532-a82e-d342e4768e0e" providerId="AD" clId="Web-{EB4EAFA8-9312-A251-1AC8-9AF110D09EA3}" dt="2026-05-14T13:08:21.200" v="94"/>
          <ac:grpSpMkLst>
            <pc:docMk/>
            <pc:sldMk cId="109857222" sldId="256"/>
            <ac:grpSpMk id="21" creationId="{D95590E9-5E18-4877-8515-94EBE05E1F2C}"/>
          </ac:grpSpMkLst>
        </pc:grpChg>
        <pc:grpChg chg="add">
          <ac:chgData name="Ayodolamu Dada" userId="S::adada@ssso.southwark.sch.uk::ca945be6-2bda-4532-a82e-d342e4768e0e" providerId="AD" clId="Web-{EB4EAFA8-9312-A251-1AC8-9AF110D09EA3}" dt="2026-05-14T13:08:21.200" v="94"/>
          <ac:grpSpMkLst>
            <pc:docMk/>
            <pc:sldMk cId="109857222" sldId="256"/>
            <ac:grpSpMk id="25" creationId="{5CA0097F-05D8-41AA-ABF9-33C69879113D}"/>
          </ac:grpSpMkLst>
        </pc:grpChg>
        <pc:picChg chg="add mod ord">
          <ac:chgData name="Ayodolamu Dada" userId="S::adada@ssso.southwark.sch.uk::ca945be6-2bda-4532-a82e-d342e4768e0e" providerId="AD" clId="Web-{EB4EAFA8-9312-A251-1AC8-9AF110D09EA3}" dt="2026-05-14T13:08:21.200" v="94"/>
          <ac:picMkLst>
            <pc:docMk/>
            <pc:sldMk cId="109857222" sldId="256"/>
            <ac:picMk id="4" creationId="{622555EB-8267-14DA-CFC0-53E1653253EC}"/>
          </ac:picMkLst>
        </pc:picChg>
      </pc:sldChg>
      <pc:sldChg chg="addSp delSp modSp">
        <pc:chgData name="Ayodolamu Dada" userId="S::adada@ssso.southwark.sch.uk::ca945be6-2bda-4532-a82e-d342e4768e0e" providerId="AD" clId="Web-{EB4EAFA8-9312-A251-1AC8-9AF110D09EA3}" dt="2026-05-14T13:08:40.388" v="95"/>
        <pc:sldMkLst>
          <pc:docMk/>
          <pc:sldMk cId="1082704920" sldId="257"/>
        </pc:sldMkLst>
        <pc:spChg chg="mod">
          <ac:chgData name="Ayodolamu Dada" userId="S::adada@ssso.southwark.sch.uk::ca945be6-2bda-4532-a82e-d342e4768e0e" providerId="AD" clId="Web-{EB4EAFA8-9312-A251-1AC8-9AF110D09EA3}" dt="2026-05-14T10:57:14.977" v="12" actId="20577"/>
          <ac:spMkLst>
            <pc:docMk/>
            <pc:sldMk cId="1082704920" sldId="257"/>
            <ac:spMk id="2" creationId="{110F3226-8184-BD20-134C-DC8C974A92FD}"/>
          </ac:spMkLst>
        </pc:spChg>
        <pc:spChg chg="del mod">
          <ac:chgData name="Ayodolamu Dada" userId="S::adada@ssso.southwark.sch.uk::ca945be6-2bda-4532-a82e-d342e4768e0e" providerId="AD" clId="Web-{EB4EAFA8-9312-A251-1AC8-9AF110D09EA3}" dt="2026-05-14T13:08:40.388" v="95"/>
          <ac:spMkLst>
            <pc:docMk/>
            <pc:sldMk cId="1082704920" sldId="257"/>
            <ac:spMk id="3" creationId="{3C118F8A-2DAA-6C4B-CAA8-238D6C447307}"/>
          </ac:spMkLst>
        </pc:spChg>
        <pc:graphicFrameChg chg="add">
          <ac:chgData name="Ayodolamu Dada" userId="S::adada@ssso.southwark.sch.uk::ca945be6-2bda-4532-a82e-d342e4768e0e" providerId="AD" clId="Web-{EB4EAFA8-9312-A251-1AC8-9AF110D09EA3}" dt="2026-05-14T13:08:40.388" v="95"/>
          <ac:graphicFrameMkLst>
            <pc:docMk/>
            <pc:sldMk cId="1082704920" sldId="257"/>
            <ac:graphicFrameMk id="5" creationId="{76A69D21-7F9C-4684-F71E-4E3D52664FD6}"/>
          </ac:graphicFrameMkLst>
        </pc:graphicFrameChg>
      </pc:sldChg>
      <pc:sldChg chg="modSp">
        <pc:chgData name="Ayodolamu Dada" userId="S::adada@ssso.southwark.sch.uk::ca945be6-2bda-4532-a82e-d342e4768e0e" providerId="AD" clId="Web-{EB4EAFA8-9312-A251-1AC8-9AF110D09EA3}" dt="2026-05-14T11:00:05.919" v="50" actId="14100"/>
        <pc:sldMkLst>
          <pc:docMk/>
          <pc:sldMk cId="4070587367" sldId="258"/>
        </pc:sldMkLst>
        <pc:spChg chg="mod">
          <ac:chgData name="Ayodolamu Dada" userId="S::adada@ssso.southwark.sch.uk::ca945be6-2bda-4532-a82e-d342e4768e0e" providerId="AD" clId="Web-{EB4EAFA8-9312-A251-1AC8-9AF110D09EA3}" dt="2026-05-14T10:57:25.008" v="16" actId="20577"/>
          <ac:spMkLst>
            <pc:docMk/>
            <pc:sldMk cId="4070587367" sldId="258"/>
            <ac:spMk id="2" creationId="{A17115D4-249E-3B43-435A-29155D01BEEE}"/>
          </ac:spMkLst>
        </pc:spChg>
        <pc:spChg chg="mod">
          <ac:chgData name="Ayodolamu Dada" userId="S::adada@ssso.southwark.sch.uk::ca945be6-2bda-4532-a82e-d342e4768e0e" providerId="AD" clId="Web-{EB4EAFA8-9312-A251-1AC8-9AF110D09EA3}" dt="2026-05-14T11:00:05.919" v="50" actId="14100"/>
          <ac:spMkLst>
            <pc:docMk/>
            <pc:sldMk cId="4070587367" sldId="258"/>
            <ac:spMk id="3" creationId="{1CB4E8C6-60DA-1FF2-3F77-13EE5D34B6AE}"/>
          </ac:spMkLst>
        </pc:spChg>
      </pc:sldChg>
      <pc:sldChg chg="modSp">
        <pc:chgData name="Ayodolamu Dada" userId="S::adada@ssso.southwark.sch.uk::ca945be6-2bda-4532-a82e-d342e4768e0e" providerId="AD" clId="Web-{EB4EAFA8-9312-A251-1AC8-9AF110D09EA3}" dt="2026-05-14T11:06:00.898" v="83" actId="20577"/>
        <pc:sldMkLst>
          <pc:docMk/>
          <pc:sldMk cId="4253646401" sldId="259"/>
        </pc:sldMkLst>
        <pc:spChg chg="mod">
          <ac:chgData name="Ayodolamu Dada" userId="S::adada@ssso.southwark.sch.uk::ca945be6-2bda-4532-a82e-d342e4768e0e" providerId="AD" clId="Web-{EB4EAFA8-9312-A251-1AC8-9AF110D09EA3}" dt="2026-05-14T10:58:04.807" v="22" actId="20577"/>
          <ac:spMkLst>
            <pc:docMk/>
            <pc:sldMk cId="4253646401" sldId="259"/>
            <ac:spMk id="2" creationId="{7E0BBCF5-038A-5F48-81A6-E487AB8C7A57}"/>
          </ac:spMkLst>
        </pc:spChg>
        <pc:spChg chg="mod">
          <ac:chgData name="Ayodolamu Dada" userId="S::adada@ssso.southwark.sch.uk::ca945be6-2bda-4532-a82e-d342e4768e0e" providerId="AD" clId="Web-{EB4EAFA8-9312-A251-1AC8-9AF110D09EA3}" dt="2026-05-14T11:06:00.898" v="83" actId="20577"/>
          <ac:spMkLst>
            <pc:docMk/>
            <pc:sldMk cId="4253646401" sldId="259"/>
            <ac:spMk id="3" creationId="{F31AFBC8-2CB8-2875-6157-270BD5CFF686}"/>
          </ac:spMkLst>
        </pc:spChg>
      </pc:sldChg>
      <pc:sldChg chg="modSp">
        <pc:chgData name="Ayodolamu Dada" userId="S::adada@ssso.southwark.sch.uk::ca945be6-2bda-4532-a82e-d342e4768e0e" providerId="AD" clId="Web-{EB4EAFA8-9312-A251-1AC8-9AF110D09EA3}" dt="2026-05-14T11:07:09.463" v="87" actId="20577"/>
        <pc:sldMkLst>
          <pc:docMk/>
          <pc:sldMk cId="4218366346" sldId="260"/>
        </pc:sldMkLst>
        <pc:spChg chg="mod">
          <ac:chgData name="Ayodolamu Dada" userId="S::adada@ssso.southwark.sch.uk::ca945be6-2bda-4532-a82e-d342e4768e0e" providerId="AD" clId="Web-{EB4EAFA8-9312-A251-1AC8-9AF110D09EA3}" dt="2026-05-14T10:58:18.760" v="25" actId="20577"/>
          <ac:spMkLst>
            <pc:docMk/>
            <pc:sldMk cId="4218366346" sldId="260"/>
            <ac:spMk id="2" creationId="{474CD8C9-D88C-E1D5-770B-6407E00A854B}"/>
          </ac:spMkLst>
        </pc:spChg>
        <pc:spChg chg="mod">
          <ac:chgData name="Ayodolamu Dada" userId="S::adada@ssso.southwark.sch.uk::ca945be6-2bda-4532-a82e-d342e4768e0e" providerId="AD" clId="Web-{EB4EAFA8-9312-A251-1AC8-9AF110D09EA3}" dt="2026-05-14T11:07:09.463" v="87" actId="20577"/>
          <ac:spMkLst>
            <pc:docMk/>
            <pc:sldMk cId="4218366346" sldId="260"/>
            <ac:spMk id="3" creationId="{E5043A13-D3E2-6A06-4787-F83BEED70CB3}"/>
          </ac:spMkLst>
        </pc:spChg>
      </pc:sldChg>
      <pc:sldChg chg="modSp new">
        <pc:chgData name="Ayodolamu Dada" userId="S::adada@ssso.southwark.sch.uk::ca945be6-2bda-4532-a82e-d342e4768e0e" providerId="AD" clId="Web-{EB4EAFA8-9312-A251-1AC8-9AF110D09EA3}" dt="2026-05-14T11:04:18.207" v="71" actId="14100"/>
        <pc:sldMkLst>
          <pc:docMk/>
          <pc:sldMk cId="4184367087" sldId="261"/>
        </pc:sldMkLst>
        <pc:spChg chg="mod">
          <ac:chgData name="Ayodolamu Dada" userId="S::adada@ssso.southwark.sch.uk::ca945be6-2bda-4532-a82e-d342e4768e0e" providerId="AD" clId="Web-{EB4EAFA8-9312-A251-1AC8-9AF110D09EA3}" dt="2026-05-14T10:58:25.480" v="31" actId="20577"/>
          <ac:spMkLst>
            <pc:docMk/>
            <pc:sldMk cId="4184367087" sldId="261"/>
            <ac:spMk id="2" creationId="{71470FDE-26FB-EDBE-CB16-817E2957DCF7}"/>
          </ac:spMkLst>
        </pc:spChg>
        <pc:spChg chg="mod">
          <ac:chgData name="Ayodolamu Dada" userId="S::adada@ssso.southwark.sch.uk::ca945be6-2bda-4532-a82e-d342e4768e0e" providerId="AD" clId="Web-{EB4EAFA8-9312-A251-1AC8-9AF110D09EA3}" dt="2026-05-14T11:04:18.207" v="71" actId="14100"/>
          <ac:spMkLst>
            <pc:docMk/>
            <pc:sldMk cId="4184367087" sldId="261"/>
            <ac:spMk id="3" creationId="{E0B4B02D-DC5E-DB4B-7D7E-FB5286D4BB77}"/>
          </ac:spMkLst>
        </pc:spChg>
      </pc:sldChg>
    </pc:docChg>
  </pc:docChgLst>
  <pc:docChgLst>
    <pc:chgData name="Ayodolamu Dada" userId="S::adada@ssso.southwark.sch.uk::ca945be6-2bda-4532-a82e-d342e4768e0e" providerId="AD" clId="Web-{060CFA64-155A-0925-01F2-22D86F34D3C8}"/>
    <pc:docChg chg="addSld modSld">
      <pc:chgData name="Ayodolamu Dada" userId="S::adada@ssso.southwark.sch.uk::ca945be6-2bda-4532-a82e-d342e4768e0e" providerId="AD" clId="Web-{060CFA64-155A-0925-01F2-22D86F34D3C8}" dt="2026-05-11T09:58:48.926" v="27" actId="14100"/>
      <pc:docMkLst>
        <pc:docMk/>
      </pc:docMkLst>
      <pc:sldChg chg="modSp">
        <pc:chgData name="Ayodolamu Dada" userId="S::adada@ssso.southwark.sch.uk::ca945be6-2bda-4532-a82e-d342e4768e0e" providerId="AD" clId="Web-{060CFA64-155A-0925-01F2-22D86F34D3C8}" dt="2026-05-11T09:58:48.926" v="27" actId="14100"/>
        <pc:sldMkLst>
          <pc:docMk/>
          <pc:sldMk cId="109857222" sldId="256"/>
        </pc:sldMkLst>
        <pc:spChg chg="mod">
          <ac:chgData name="Ayodolamu Dada" userId="S::adada@ssso.southwark.sch.uk::ca945be6-2bda-4532-a82e-d342e4768e0e" providerId="AD" clId="Web-{060CFA64-155A-0925-01F2-22D86F34D3C8}" dt="2026-05-11T09:58:10.300" v="14" actId="20577"/>
          <ac:spMkLst>
            <pc:docMk/>
            <pc:sldMk cId="109857222" sldId="256"/>
            <ac:spMk id="2" creationId="{00000000-0000-0000-0000-000000000000}"/>
          </ac:spMkLst>
        </pc:spChg>
        <pc:spChg chg="mod">
          <ac:chgData name="Ayodolamu Dada" userId="S::adada@ssso.southwark.sch.uk::ca945be6-2bda-4532-a82e-d342e4768e0e" providerId="AD" clId="Web-{060CFA64-155A-0925-01F2-22D86F34D3C8}" dt="2026-05-11T09:58:48.926" v="27" actId="14100"/>
          <ac:spMkLst>
            <pc:docMk/>
            <pc:sldMk cId="109857222" sldId="256"/>
            <ac:spMk id="3" creationId="{00000000-0000-0000-0000-000000000000}"/>
          </ac:spMkLst>
        </pc:spChg>
      </pc:sldChg>
      <pc:sldChg chg="new">
        <pc:chgData name="Ayodolamu Dada" userId="S::adada@ssso.southwark.sch.uk::ca945be6-2bda-4532-a82e-d342e4768e0e" providerId="AD" clId="Web-{060CFA64-155A-0925-01F2-22D86F34D3C8}" dt="2026-05-11T09:57:18.377" v="0"/>
        <pc:sldMkLst>
          <pc:docMk/>
          <pc:sldMk cId="4070587367" sldId="258"/>
        </pc:sldMkLst>
      </pc:sldChg>
      <pc:sldChg chg="new">
        <pc:chgData name="Ayodolamu Dada" userId="S::adada@ssso.southwark.sch.uk::ca945be6-2bda-4532-a82e-d342e4768e0e" providerId="AD" clId="Web-{060CFA64-155A-0925-01F2-22D86F34D3C8}" dt="2026-05-11T09:57:20.018" v="1"/>
        <pc:sldMkLst>
          <pc:docMk/>
          <pc:sldMk cId="4253646401" sldId="259"/>
        </pc:sldMkLst>
      </pc:sldChg>
      <pc:sldChg chg="new">
        <pc:chgData name="Ayodolamu Dada" userId="S::adada@ssso.southwark.sch.uk::ca945be6-2bda-4532-a82e-d342e4768e0e" providerId="AD" clId="Web-{060CFA64-155A-0925-01F2-22D86F34D3C8}" dt="2026-05-11T09:57:22.080" v="2"/>
        <pc:sldMkLst>
          <pc:docMk/>
          <pc:sldMk cId="4218366346" sldId="260"/>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58460B-0F21-4A99-A315-63EF59E0E3A8}"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79AE8AC-C6C9-4D91-BBCE-AA22B838C633}">
      <dgm:prSet/>
      <dgm:spPr/>
      <dgm:t>
        <a:bodyPr/>
        <a:lstStyle/>
        <a:p>
          <a:pPr>
            <a:lnSpc>
              <a:spcPct val="100000"/>
            </a:lnSpc>
          </a:pPr>
          <a:r>
            <a:rPr lang="en-GB"/>
            <a:t>Pentecost is important because Christians believe it shows the Holy Spirit coming to the disciples to help them.</a:t>
          </a:r>
          <a:endParaRPr lang="en-US"/>
        </a:p>
      </dgm:t>
    </dgm:pt>
    <dgm:pt modelId="{21109B3A-4C1D-45DE-9388-218670ECDEA2}" type="parTrans" cxnId="{16CE2E4F-69EF-4882-AAA9-99CAA5B17B4A}">
      <dgm:prSet/>
      <dgm:spPr/>
      <dgm:t>
        <a:bodyPr/>
        <a:lstStyle/>
        <a:p>
          <a:endParaRPr lang="en-US"/>
        </a:p>
      </dgm:t>
    </dgm:pt>
    <dgm:pt modelId="{4259D4ED-D17B-4211-BC09-191F29AF215C}" type="sibTrans" cxnId="{16CE2E4F-69EF-4882-AAA9-99CAA5B17B4A}">
      <dgm:prSet/>
      <dgm:spPr/>
      <dgm:t>
        <a:bodyPr/>
        <a:lstStyle/>
        <a:p>
          <a:endParaRPr lang="en-US"/>
        </a:p>
      </dgm:t>
    </dgm:pt>
    <dgm:pt modelId="{31AD48A2-5CAE-44A9-B8AA-976866ED0B1E}">
      <dgm:prSet/>
      <dgm:spPr/>
      <dgm:t>
        <a:bodyPr/>
        <a:lstStyle/>
        <a:p>
          <a:pPr>
            <a:lnSpc>
              <a:spcPct val="100000"/>
            </a:lnSpc>
          </a:pPr>
          <a:r>
            <a:rPr lang="en-GB"/>
            <a:t>The Holy Spirit gave them courage when they were afraid, helping them to speak about their faith boldly. It also guided them in what to say and helped people from different nations understand their message.</a:t>
          </a:r>
          <a:endParaRPr lang="en-US"/>
        </a:p>
      </dgm:t>
    </dgm:pt>
    <dgm:pt modelId="{937B5ACF-0F82-4ECB-9C4B-8992900834FE}" type="parTrans" cxnId="{25EC6F50-70F2-4B8C-93D4-B42E97CA15B8}">
      <dgm:prSet/>
      <dgm:spPr/>
      <dgm:t>
        <a:bodyPr/>
        <a:lstStyle/>
        <a:p>
          <a:endParaRPr lang="en-US"/>
        </a:p>
      </dgm:t>
    </dgm:pt>
    <dgm:pt modelId="{2EAB34EB-C1A3-48E2-BA35-5D67B28CEF31}" type="sibTrans" cxnId="{25EC6F50-70F2-4B8C-93D4-B42E97CA15B8}">
      <dgm:prSet/>
      <dgm:spPr/>
      <dgm:t>
        <a:bodyPr/>
        <a:lstStyle/>
        <a:p>
          <a:endParaRPr lang="en-US"/>
        </a:p>
      </dgm:t>
    </dgm:pt>
    <dgm:pt modelId="{47175503-330C-43D7-988B-64195E4423C7}">
      <dgm:prSet/>
      <dgm:spPr/>
      <dgm:t>
        <a:bodyPr/>
        <a:lstStyle/>
        <a:p>
          <a:pPr>
            <a:lnSpc>
              <a:spcPct val="100000"/>
            </a:lnSpc>
          </a:pPr>
          <a:r>
            <a:rPr lang="en-GB"/>
            <a:t>For Christians, Pentecost shows that the Holy Spirit continues to be a helper today by giving strength, guidance, and confidence in their faith.</a:t>
          </a:r>
          <a:endParaRPr lang="en-US"/>
        </a:p>
      </dgm:t>
    </dgm:pt>
    <dgm:pt modelId="{7DADE716-F0DF-4802-854F-7213EBAC4DF0}" type="parTrans" cxnId="{275A1E3C-6EC5-4357-87C6-FDA0B7F50E8B}">
      <dgm:prSet/>
      <dgm:spPr/>
      <dgm:t>
        <a:bodyPr/>
        <a:lstStyle/>
        <a:p>
          <a:endParaRPr lang="en-US"/>
        </a:p>
      </dgm:t>
    </dgm:pt>
    <dgm:pt modelId="{5AEBACC9-61AE-4F13-A32E-1F1FAAB1B65C}" type="sibTrans" cxnId="{275A1E3C-6EC5-4357-87C6-FDA0B7F50E8B}">
      <dgm:prSet/>
      <dgm:spPr/>
      <dgm:t>
        <a:bodyPr/>
        <a:lstStyle/>
        <a:p>
          <a:endParaRPr lang="en-US"/>
        </a:p>
      </dgm:t>
    </dgm:pt>
    <dgm:pt modelId="{95814E86-E1B5-47EF-8300-84AB95DA08B9}" type="pres">
      <dgm:prSet presAssocID="{3C58460B-0F21-4A99-A315-63EF59E0E3A8}" presName="root" presStyleCnt="0">
        <dgm:presLayoutVars>
          <dgm:dir/>
          <dgm:resizeHandles val="exact"/>
        </dgm:presLayoutVars>
      </dgm:prSet>
      <dgm:spPr/>
    </dgm:pt>
    <dgm:pt modelId="{6D964DFC-F843-4C90-8A4E-F39ABED6914C}" type="pres">
      <dgm:prSet presAssocID="{279AE8AC-C6C9-4D91-BBCE-AA22B838C633}" presName="compNode" presStyleCnt="0"/>
      <dgm:spPr/>
    </dgm:pt>
    <dgm:pt modelId="{0820E5AC-9AC1-46AE-845F-A946BB38F26D}" type="pres">
      <dgm:prSet presAssocID="{279AE8AC-C6C9-4D91-BBCE-AA22B838C633}" presName="bgRect" presStyleLbl="bgShp" presStyleIdx="0" presStyleCnt="3"/>
      <dgm:spPr/>
    </dgm:pt>
    <dgm:pt modelId="{8E83828E-A2CE-432D-8A04-667D7AF46E14}" type="pres">
      <dgm:prSet presAssocID="{279AE8AC-C6C9-4D91-BBCE-AA22B838C633}"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Prayer Candle"/>
        </a:ext>
      </dgm:extLst>
    </dgm:pt>
    <dgm:pt modelId="{498D3368-4B51-4FF0-B356-1706AD62F06E}" type="pres">
      <dgm:prSet presAssocID="{279AE8AC-C6C9-4D91-BBCE-AA22B838C633}" presName="spaceRect" presStyleCnt="0"/>
      <dgm:spPr/>
    </dgm:pt>
    <dgm:pt modelId="{88D2662E-3FC7-4A7A-8976-22DEB6FF902D}" type="pres">
      <dgm:prSet presAssocID="{279AE8AC-C6C9-4D91-BBCE-AA22B838C633}" presName="parTx" presStyleLbl="revTx" presStyleIdx="0" presStyleCnt="3">
        <dgm:presLayoutVars>
          <dgm:chMax val="0"/>
          <dgm:chPref val="0"/>
        </dgm:presLayoutVars>
      </dgm:prSet>
      <dgm:spPr/>
    </dgm:pt>
    <dgm:pt modelId="{463280AA-A021-4BEF-93B8-28BEBC0CE40B}" type="pres">
      <dgm:prSet presAssocID="{4259D4ED-D17B-4211-BC09-191F29AF215C}" presName="sibTrans" presStyleCnt="0"/>
      <dgm:spPr/>
    </dgm:pt>
    <dgm:pt modelId="{A97FBF97-EE87-4675-839B-86B331AE3885}" type="pres">
      <dgm:prSet presAssocID="{31AD48A2-5CAE-44A9-B8AA-976866ED0B1E}" presName="compNode" presStyleCnt="0"/>
      <dgm:spPr/>
    </dgm:pt>
    <dgm:pt modelId="{97921EBB-2D0E-431C-98E6-D67B988A9210}" type="pres">
      <dgm:prSet presAssocID="{31AD48A2-5CAE-44A9-B8AA-976866ED0B1E}" presName="bgRect" presStyleLbl="bgShp" presStyleIdx="1" presStyleCnt="3"/>
      <dgm:spPr/>
    </dgm:pt>
    <dgm:pt modelId="{5FFB2FBF-0BA0-4A5A-A67D-171135389D89}" type="pres">
      <dgm:prSet presAssocID="{31AD48A2-5CAE-44A9-B8AA-976866ED0B1E}"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nnections"/>
        </a:ext>
      </dgm:extLst>
    </dgm:pt>
    <dgm:pt modelId="{52BE1455-023A-45F5-9AAA-73B9DE7C565E}" type="pres">
      <dgm:prSet presAssocID="{31AD48A2-5CAE-44A9-B8AA-976866ED0B1E}" presName="spaceRect" presStyleCnt="0"/>
      <dgm:spPr/>
    </dgm:pt>
    <dgm:pt modelId="{B47392BC-CCED-4A46-B500-F74711B00410}" type="pres">
      <dgm:prSet presAssocID="{31AD48A2-5CAE-44A9-B8AA-976866ED0B1E}" presName="parTx" presStyleLbl="revTx" presStyleIdx="1" presStyleCnt="3">
        <dgm:presLayoutVars>
          <dgm:chMax val="0"/>
          <dgm:chPref val="0"/>
        </dgm:presLayoutVars>
      </dgm:prSet>
      <dgm:spPr/>
    </dgm:pt>
    <dgm:pt modelId="{78395A6F-6D65-4469-9C54-51E8845EF035}" type="pres">
      <dgm:prSet presAssocID="{2EAB34EB-C1A3-48E2-BA35-5D67B28CEF31}" presName="sibTrans" presStyleCnt="0"/>
      <dgm:spPr/>
    </dgm:pt>
    <dgm:pt modelId="{4B3E06CC-1206-4CDA-AB7D-54D19818731B}" type="pres">
      <dgm:prSet presAssocID="{47175503-330C-43D7-988B-64195E4423C7}" presName="compNode" presStyleCnt="0"/>
      <dgm:spPr/>
    </dgm:pt>
    <dgm:pt modelId="{0A5CC237-CE1A-4F51-B10B-084C6F8BAEC6}" type="pres">
      <dgm:prSet presAssocID="{47175503-330C-43D7-988B-64195E4423C7}" presName="bgRect" presStyleLbl="bgShp" presStyleIdx="2" presStyleCnt="3"/>
      <dgm:spPr/>
    </dgm:pt>
    <dgm:pt modelId="{5D2140FE-B138-45FE-9EFE-412B48C3541D}" type="pres">
      <dgm:prSet presAssocID="{47175503-330C-43D7-988B-64195E4423C7}"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Open Book"/>
        </a:ext>
      </dgm:extLst>
    </dgm:pt>
    <dgm:pt modelId="{C76FC4A0-3C59-4FE2-A5E2-67702D410E1A}" type="pres">
      <dgm:prSet presAssocID="{47175503-330C-43D7-988B-64195E4423C7}" presName="spaceRect" presStyleCnt="0"/>
      <dgm:spPr/>
    </dgm:pt>
    <dgm:pt modelId="{3BD55473-070C-4BE9-9345-313020CF7237}" type="pres">
      <dgm:prSet presAssocID="{47175503-330C-43D7-988B-64195E4423C7}" presName="parTx" presStyleLbl="revTx" presStyleIdx="2" presStyleCnt="3">
        <dgm:presLayoutVars>
          <dgm:chMax val="0"/>
          <dgm:chPref val="0"/>
        </dgm:presLayoutVars>
      </dgm:prSet>
      <dgm:spPr/>
    </dgm:pt>
  </dgm:ptLst>
  <dgm:cxnLst>
    <dgm:cxn modelId="{2CE3F304-A986-47BA-8466-ADB45C6223B8}" type="presOf" srcId="{47175503-330C-43D7-988B-64195E4423C7}" destId="{3BD55473-070C-4BE9-9345-313020CF7237}" srcOrd="0" destOrd="0" presId="urn:microsoft.com/office/officeart/2018/2/layout/IconVerticalSolidList"/>
    <dgm:cxn modelId="{A4362708-040A-412B-80F0-4D1F9B21C136}" type="presOf" srcId="{279AE8AC-C6C9-4D91-BBCE-AA22B838C633}" destId="{88D2662E-3FC7-4A7A-8976-22DEB6FF902D}" srcOrd="0" destOrd="0" presId="urn:microsoft.com/office/officeart/2018/2/layout/IconVerticalSolidList"/>
    <dgm:cxn modelId="{275A1E3C-6EC5-4357-87C6-FDA0B7F50E8B}" srcId="{3C58460B-0F21-4A99-A315-63EF59E0E3A8}" destId="{47175503-330C-43D7-988B-64195E4423C7}" srcOrd="2" destOrd="0" parTransId="{7DADE716-F0DF-4802-854F-7213EBAC4DF0}" sibTransId="{5AEBACC9-61AE-4F13-A32E-1F1FAAB1B65C}"/>
    <dgm:cxn modelId="{16CE2E4F-69EF-4882-AAA9-99CAA5B17B4A}" srcId="{3C58460B-0F21-4A99-A315-63EF59E0E3A8}" destId="{279AE8AC-C6C9-4D91-BBCE-AA22B838C633}" srcOrd="0" destOrd="0" parTransId="{21109B3A-4C1D-45DE-9388-218670ECDEA2}" sibTransId="{4259D4ED-D17B-4211-BC09-191F29AF215C}"/>
    <dgm:cxn modelId="{25EC6F50-70F2-4B8C-93D4-B42E97CA15B8}" srcId="{3C58460B-0F21-4A99-A315-63EF59E0E3A8}" destId="{31AD48A2-5CAE-44A9-B8AA-976866ED0B1E}" srcOrd="1" destOrd="0" parTransId="{937B5ACF-0F82-4ECB-9C4B-8992900834FE}" sibTransId="{2EAB34EB-C1A3-48E2-BA35-5D67B28CEF31}"/>
    <dgm:cxn modelId="{539A4556-574A-4C0A-89F4-CB3FA18D5C05}" type="presOf" srcId="{31AD48A2-5CAE-44A9-B8AA-976866ED0B1E}" destId="{B47392BC-CCED-4A46-B500-F74711B00410}" srcOrd="0" destOrd="0" presId="urn:microsoft.com/office/officeart/2018/2/layout/IconVerticalSolidList"/>
    <dgm:cxn modelId="{9AE94CEB-3569-4FE3-856E-C089E97F72A5}" type="presOf" srcId="{3C58460B-0F21-4A99-A315-63EF59E0E3A8}" destId="{95814E86-E1B5-47EF-8300-84AB95DA08B9}" srcOrd="0" destOrd="0" presId="urn:microsoft.com/office/officeart/2018/2/layout/IconVerticalSolidList"/>
    <dgm:cxn modelId="{1FD5D45E-7618-4723-BA59-F7CBFC135170}" type="presParOf" srcId="{95814E86-E1B5-47EF-8300-84AB95DA08B9}" destId="{6D964DFC-F843-4C90-8A4E-F39ABED6914C}" srcOrd="0" destOrd="0" presId="urn:microsoft.com/office/officeart/2018/2/layout/IconVerticalSolidList"/>
    <dgm:cxn modelId="{1ABA1EE9-4E1D-4BE1-A03F-1C6CB7363438}" type="presParOf" srcId="{6D964DFC-F843-4C90-8A4E-F39ABED6914C}" destId="{0820E5AC-9AC1-46AE-845F-A946BB38F26D}" srcOrd="0" destOrd="0" presId="urn:microsoft.com/office/officeart/2018/2/layout/IconVerticalSolidList"/>
    <dgm:cxn modelId="{CCC75792-CB06-422D-A365-EBC4CCD1EAB4}" type="presParOf" srcId="{6D964DFC-F843-4C90-8A4E-F39ABED6914C}" destId="{8E83828E-A2CE-432D-8A04-667D7AF46E14}" srcOrd="1" destOrd="0" presId="urn:microsoft.com/office/officeart/2018/2/layout/IconVerticalSolidList"/>
    <dgm:cxn modelId="{30761DB3-8893-4D21-82B6-CB5AD003EC9A}" type="presParOf" srcId="{6D964DFC-F843-4C90-8A4E-F39ABED6914C}" destId="{498D3368-4B51-4FF0-B356-1706AD62F06E}" srcOrd="2" destOrd="0" presId="urn:microsoft.com/office/officeart/2018/2/layout/IconVerticalSolidList"/>
    <dgm:cxn modelId="{DA2A4CAE-1FD4-42F9-9CA3-BA7BAD31306A}" type="presParOf" srcId="{6D964DFC-F843-4C90-8A4E-F39ABED6914C}" destId="{88D2662E-3FC7-4A7A-8976-22DEB6FF902D}" srcOrd="3" destOrd="0" presId="urn:microsoft.com/office/officeart/2018/2/layout/IconVerticalSolidList"/>
    <dgm:cxn modelId="{B20FD982-486B-46CA-A45A-AC213D3909C5}" type="presParOf" srcId="{95814E86-E1B5-47EF-8300-84AB95DA08B9}" destId="{463280AA-A021-4BEF-93B8-28BEBC0CE40B}" srcOrd="1" destOrd="0" presId="urn:microsoft.com/office/officeart/2018/2/layout/IconVerticalSolidList"/>
    <dgm:cxn modelId="{8A28D2FA-B9B1-4C6A-BE4C-21586CB70BF7}" type="presParOf" srcId="{95814E86-E1B5-47EF-8300-84AB95DA08B9}" destId="{A97FBF97-EE87-4675-839B-86B331AE3885}" srcOrd="2" destOrd="0" presId="urn:microsoft.com/office/officeart/2018/2/layout/IconVerticalSolidList"/>
    <dgm:cxn modelId="{18416DF9-46DD-4208-A0ED-6F62C3ED34E7}" type="presParOf" srcId="{A97FBF97-EE87-4675-839B-86B331AE3885}" destId="{97921EBB-2D0E-431C-98E6-D67B988A9210}" srcOrd="0" destOrd="0" presId="urn:microsoft.com/office/officeart/2018/2/layout/IconVerticalSolidList"/>
    <dgm:cxn modelId="{37DA5828-BCCF-4049-9022-F83E3F0F7921}" type="presParOf" srcId="{A97FBF97-EE87-4675-839B-86B331AE3885}" destId="{5FFB2FBF-0BA0-4A5A-A67D-171135389D89}" srcOrd="1" destOrd="0" presId="urn:microsoft.com/office/officeart/2018/2/layout/IconVerticalSolidList"/>
    <dgm:cxn modelId="{BB3C0C86-6B45-4270-A1EB-F74CAC69141F}" type="presParOf" srcId="{A97FBF97-EE87-4675-839B-86B331AE3885}" destId="{52BE1455-023A-45F5-9AAA-73B9DE7C565E}" srcOrd="2" destOrd="0" presId="urn:microsoft.com/office/officeart/2018/2/layout/IconVerticalSolidList"/>
    <dgm:cxn modelId="{2A8DCC3E-D8AD-455E-81F8-33999221D100}" type="presParOf" srcId="{A97FBF97-EE87-4675-839B-86B331AE3885}" destId="{B47392BC-CCED-4A46-B500-F74711B00410}" srcOrd="3" destOrd="0" presId="urn:microsoft.com/office/officeart/2018/2/layout/IconVerticalSolidList"/>
    <dgm:cxn modelId="{DE8C6053-4A20-4E5B-B69D-3DCC7D7C6FD5}" type="presParOf" srcId="{95814E86-E1B5-47EF-8300-84AB95DA08B9}" destId="{78395A6F-6D65-4469-9C54-51E8845EF035}" srcOrd="3" destOrd="0" presId="urn:microsoft.com/office/officeart/2018/2/layout/IconVerticalSolidList"/>
    <dgm:cxn modelId="{1D684EEC-711F-4252-A400-6C5DC0271DF2}" type="presParOf" srcId="{95814E86-E1B5-47EF-8300-84AB95DA08B9}" destId="{4B3E06CC-1206-4CDA-AB7D-54D19818731B}" srcOrd="4" destOrd="0" presId="urn:microsoft.com/office/officeart/2018/2/layout/IconVerticalSolidList"/>
    <dgm:cxn modelId="{93FE5F51-B036-4EA2-AB18-528A286ABF1B}" type="presParOf" srcId="{4B3E06CC-1206-4CDA-AB7D-54D19818731B}" destId="{0A5CC237-CE1A-4F51-B10B-084C6F8BAEC6}" srcOrd="0" destOrd="0" presId="urn:microsoft.com/office/officeart/2018/2/layout/IconVerticalSolidList"/>
    <dgm:cxn modelId="{9635DB77-6B00-4017-984B-F12DE588CB94}" type="presParOf" srcId="{4B3E06CC-1206-4CDA-AB7D-54D19818731B}" destId="{5D2140FE-B138-45FE-9EFE-412B48C3541D}" srcOrd="1" destOrd="0" presId="urn:microsoft.com/office/officeart/2018/2/layout/IconVerticalSolidList"/>
    <dgm:cxn modelId="{78633850-05C4-4175-BC87-7CF3FFA9E202}" type="presParOf" srcId="{4B3E06CC-1206-4CDA-AB7D-54D19818731B}" destId="{C76FC4A0-3C59-4FE2-A5E2-67702D410E1A}" srcOrd="2" destOrd="0" presId="urn:microsoft.com/office/officeart/2018/2/layout/IconVerticalSolidList"/>
    <dgm:cxn modelId="{1A8AFF6F-F259-43AC-AC4B-90FD619BC05B}" type="presParOf" srcId="{4B3E06CC-1206-4CDA-AB7D-54D19818731B}" destId="{3BD55473-070C-4BE9-9345-313020CF723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76510F8-0333-457A-A773-D9770E383B3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0D348CB-59A1-4B10-91B0-2ED2C92FEC06}">
      <dgm:prSet/>
      <dgm:spPr/>
      <dgm:t>
        <a:bodyPr/>
        <a:lstStyle/>
        <a:p>
          <a:r>
            <a:rPr lang="en-GB"/>
            <a:t>What does it mean for someone to feel “supported” or “guided” in life? </a:t>
          </a:r>
          <a:endParaRPr lang="en-US"/>
        </a:p>
      </dgm:t>
    </dgm:pt>
    <dgm:pt modelId="{DB3F7941-B30F-4D36-941D-64E53F4E56CE}" type="parTrans" cxnId="{F4BE58D8-B226-4F4F-9A77-784EB1196E2C}">
      <dgm:prSet/>
      <dgm:spPr/>
      <dgm:t>
        <a:bodyPr/>
        <a:lstStyle/>
        <a:p>
          <a:endParaRPr lang="en-US"/>
        </a:p>
      </dgm:t>
    </dgm:pt>
    <dgm:pt modelId="{ECDC59C7-D9F7-4616-95B7-5FF2BBB8E1F0}" type="sibTrans" cxnId="{F4BE58D8-B226-4F4F-9A77-784EB1196E2C}">
      <dgm:prSet/>
      <dgm:spPr/>
      <dgm:t>
        <a:bodyPr/>
        <a:lstStyle/>
        <a:p>
          <a:endParaRPr lang="en-US"/>
        </a:p>
      </dgm:t>
    </dgm:pt>
    <dgm:pt modelId="{9FDB2A39-8601-499D-B4AF-887F2FC66B95}">
      <dgm:prSet/>
      <dgm:spPr/>
      <dgm:t>
        <a:bodyPr/>
        <a:lstStyle/>
        <a:p>
          <a:r>
            <a:rPr lang="en-GB"/>
            <a:t>Why might people describe a spiritual presence as a “helper” or “comforter”? </a:t>
          </a:r>
          <a:endParaRPr lang="en-US"/>
        </a:p>
      </dgm:t>
    </dgm:pt>
    <dgm:pt modelId="{8247010A-7A83-4DA9-BB15-2359C5554AD9}" type="parTrans" cxnId="{32BA3EBC-9982-4DF2-8EC4-7DB919B09EBD}">
      <dgm:prSet/>
      <dgm:spPr/>
      <dgm:t>
        <a:bodyPr/>
        <a:lstStyle/>
        <a:p>
          <a:endParaRPr lang="en-US"/>
        </a:p>
      </dgm:t>
    </dgm:pt>
    <dgm:pt modelId="{9F4FF278-32EA-4BB6-B0ED-74ECBD31E9CE}" type="sibTrans" cxnId="{32BA3EBC-9982-4DF2-8EC4-7DB919B09EBD}">
      <dgm:prSet/>
      <dgm:spPr/>
      <dgm:t>
        <a:bodyPr/>
        <a:lstStyle/>
        <a:p>
          <a:endParaRPr lang="en-US"/>
        </a:p>
      </dgm:t>
    </dgm:pt>
    <dgm:pt modelId="{571472C1-7AEA-42E8-BECD-9FDB5231EDB0}">
      <dgm:prSet/>
      <dgm:spPr/>
      <dgm:t>
        <a:bodyPr/>
        <a:lstStyle/>
        <a:p>
          <a:r>
            <a:rPr lang="en-GB"/>
            <a:t>How can moments of fear or uncertainty change how people act or speak?  </a:t>
          </a:r>
          <a:endParaRPr lang="en-US"/>
        </a:p>
      </dgm:t>
    </dgm:pt>
    <dgm:pt modelId="{83BD42B9-42A9-4C75-82D6-841DD994D382}" type="parTrans" cxnId="{FEEA3103-0110-4293-945F-08F24BC63FAE}">
      <dgm:prSet/>
      <dgm:spPr/>
      <dgm:t>
        <a:bodyPr/>
        <a:lstStyle/>
        <a:p>
          <a:endParaRPr lang="en-US"/>
        </a:p>
      </dgm:t>
    </dgm:pt>
    <dgm:pt modelId="{288DC42D-DA72-4AF1-B0A4-BD137A31939F}" type="sibTrans" cxnId="{FEEA3103-0110-4293-945F-08F24BC63FAE}">
      <dgm:prSet/>
      <dgm:spPr/>
      <dgm:t>
        <a:bodyPr/>
        <a:lstStyle/>
        <a:p>
          <a:endParaRPr lang="en-US"/>
        </a:p>
      </dgm:t>
    </dgm:pt>
    <dgm:pt modelId="{9BD49786-AF05-4431-9836-E149918CCC5A}">
      <dgm:prSet/>
      <dgm:spPr/>
      <dgm:t>
        <a:bodyPr/>
        <a:lstStyle/>
        <a:p>
          <a:r>
            <a:rPr lang="en-GB"/>
            <a:t>How can people support others in a way that is respectful of different beliefs? </a:t>
          </a:r>
          <a:endParaRPr lang="en-US"/>
        </a:p>
      </dgm:t>
    </dgm:pt>
    <dgm:pt modelId="{61EDC6F6-0779-483C-90D6-F4EFAC25F00A}" type="parTrans" cxnId="{80F3289F-8027-47F4-A3D3-DE646EF6ABD5}">
      <dgm:prSet/>
      <dgm:spPr/>
      <dgm:t>
        <a:bodyPr/>
        <a:lstStyle/>
        <a:p>
          <a:endParaRPr lang="en-US"/>
        </a:p>
      </dgm:t>
    </dgm:pt>
    <dgm:pt modelId="{C95A4B95-E166-4CEE-BBE8-759FB5D2FE39}" type="sibTrans" cxnId="{80F3289F-8027-47F4-A3D3-DE646EF6ABD5}">
      <dgm:prSet/>
      <dgm:spPr/>
      <dgm:t>
        <a:bodyPr/>
        <a:lstStyle/>
        <a:p>
          <a:endParaRPr lang="en-US"/>
        </a:p>
      </dgm:t>
    </dgm:pt>
    <dgm:pt modelId="{119A6667-1A84-4C7B-A0FF-01DFB4CFA41E}">
      <dgm:prSet/>
      <dgm:spPr/>
      <dgm:t>
        <a:bodyPr/>
        <a:lstStyle/>
        <a:p>
          <a:r>
            <a:rPr lang="en-GB"/>
            <a:t>How can stories about transformation (like fear becoming courage) be meaningful to many different people?</a:t>
          </a:r>
          <a:endParaRPr lang="en-US"/>
        </a:p>
      </dgm:t>
    </dgm:pt>
    <dgm:pt modelId="{45062036-FC4A-411C-A159-FCAEFCA47627}" type="parTrans" cxnId="{B5E55836-55E5-4ED9-A4E7-C88D73A05BF6}">
      <dgm:prSet/>
      <dgm:spPr/>
      <dgm:t>
        <a:bodyPr/>
        <a:lstStyle/>
        <a:p>
          <a:endParaRPr lang="en-US"/>
        </a:p>
      </dgm:t>
    </dgm:pt>
    <dgm:pt modelId="{6DE48ACE-3145-4045-83FA-8BDC0C3223F6}" type="sibTrans" cxnId="{B5E55836-55E5-4ED9-A4E7-C88D73A05BF6}">
      <dgm:prSet/>
      <dgm:spPr/>
      <dgm:t>
        <a:bodyPr/>
        <a:lstStyle/>
        <a:p>
          <a:endParaRPr lang="en-US"/>
        </a:p>
      </dgm:t>
    </dgm:pt>
    <dgm:pt modelId="{2E219951-DA03-4EFF-9802-65335C309C58}" type="pres">
      <dgm:prSet presAssocID="{276510F8-0333-457A-A773-D9770E383B3A}" presName="linear" presStyleCnt="0">
        <dgm:presLayoutVars>
          <dgm:animLvl val="lvl"/>
          <dgm:resizeHandles val="exact"/>
        </dgm:presLayoutVars>
      </dgm:prSet>
      <dgm:spPr/>
    </dgm:pt>
    <dgm:pt modelId="{754BAE4E-D816-40D7-AFC3-D611CB0E2A10}" type="pres">
      <dgm:prSet presAssocID="{F0D348CB-59A1-4B10-91B0-2ED2C92FEC06}" presName="parentText" presStyleLbl="node1" presStyleIdx="0" presStyleCnt="5">
        <dgm:presLayoutVars>
          <dgm:chMax val="0"/>
          <dgm:bulletEnabled val="1"/>
        </dgm:presLayoutVars>
      </dgm:prSet>
      <dgm:spPr/>
    </dgm:pt>
    <dgm:pt modelId="{946BDC20-453E-4FF4-B41D-C90EFD9832DE}" type="pres">
      <dgm:prSet presAssocID="{ECDC59C7-D9F7-4616-95B7-5FF2BBB8E1F0}" presName="spacer" presStyleCnt="0"/>
      <dgm:spPr/>
    </dgm:pt>
    <dgm:pt modelId="{8DB84C33-4A9E-4D52-92E4-99D2770912AE}" type="pres">
      <dgm:prSet presAssocID="{9FDB2A39-8601-499D-B4AF-887F2FC66B95}" presName="parentText" presStyleLbl="node1" presStyleIdx="1" presStyleCnt="5">
        <dgm:presLayoutVars>
          <dgm:chMax val="0"/>
          <dgm:bulletEnabled val="1"/>
        </dgm:presLayoutVars>
      </dgm:prSet>
      <dgm:spPr/>
    </dgm:pt>
    <dgm:pt modelId="{42B9D4D2-496D-409C-AE21-357A08796D6E}" type="pres">
      <dgm:prSet presAssocID="{9F4FF278-32EA-4BB6-B0ED-74ECBD31E9CE}" presName="spacer" presStyleCnt="0"/>
      <dgm:spPr/>
    </dgm:pt>
    <dgm:pt modelId="{D44798CC-DAB3-4F97-AAC0-37B7E723EF29}" type="pres">
      <dgm:prSet presAssocID="{571472C1-7AEA-42E8-BECD-9FDB5231EDB0}" presName="parentText" presStyleLbl="node1" presStyleIdx="2" presStyleCnt="5">
        <dgm:presLayoutVars>
          <dgm:chMax val="0"/>
          <dgm:bulletEnabled val="1"/>
        </dgm:presLayoutVars>
      </dgm:prSet>
      <dgm:spPr/>
    </dgm:pt>
    <dgm:pt modelId="{7AE93B45-E286-45C4-AB3E-7FB0F4FB1B22}" type="pres">
      <dgm:prSet presAssocID="{288DC42D-DA72-4AF1-B0A4-BD137A31939F}" presName="spacer" presStyleCnt="0"/>
      <dgm:spPr/>
    </dgm:pt>
    <dgm:pt modelId="{1FEA09E5-4253-4A6C-9E26-FC5CC08A6CC7}" type="pres">
      <dgm:prSet presAssocID="{9BD49786-AF05-4431-9836-E149918CCC5A}" presName="parentText" presStyleLbl="node1" presStyleIdx="3" presStyleCnt="5">
        <dgm:presLayoutVars>
          <dgm:chMax val="0"/>
          <dgm:bulletEnabled val="1"/>
        </dgm:presLayoutVars>
      </dgm:prSet>
      <dgm:spPr/>
    </dgm:pt>
    <dgm:pt modelId="{22F0807F-D58C-4ED3-82B5-D3AC86D10578}" type="pres">
      <dgm:prSet presAssocID="{C95A4B95-E166-4CEE-BBE8-759FB5D2FE39}" presName="spacer" presStyleCnt="0"/>
      <dgm:spPr/>
    </dgm:pt>
    <dgm:pt modelId="{90FA0AE6-F942-4257-894A-9F2D658E2D0E}" type="pres">
      <dgm:prSet presAssocID="{119A6667-1A84-4C7B-A0FF-01DFB4CFA41E}" presName="parentText" presStyleLbl="node1" presStyleIdx="4" presStyleCnt="5">
        <dgm:presLayoutVars>
          <dgm:chMax val="0"/>
          <dgm:bulletEnabled val="1"/>
        </dgm:presLayoutVars>
      </dgm:prSet>
      <dgm:spPr/>
    </dgm:pt>
  </dgm:ptLst>
  <dgm:cxnLst>
    <dgm:cxn modelId="{FEEA3103-0110-4293-945F-08F24BC63FAE}" srcId="{276510F8-0333-457A-A773-D9770E383B3A}" destId="{571472C1-7AEA-42E8-BECD-9FDB5231EDB0}" srcOrd="2" destOrd="0" parTransId="{83BD42B9-42A9-4C75-82D6-841DD994D382}" sibTransId="{288DC42D-DA72-4AF1-B0A4-BD137A31939F}"/>
    <dgm:cxn modelId="{B5E55836-55E5-4ED9-A4E7-C88D73A05BF6}" srcId="{276510F8-0333-457A-A773-D9770E383B3A}" destId="{119A6667-1A84-4C7B-A0FF-01DFB4CFA41E}" srcOrd="4" destOrd="0" parTransId="{45062036-FC4A-411C-A159-FCAEFCA47627}" sibTransId="{6DE48ACE-3145-4045-83FA-8BDC0C3223F6}"/>
    <dgm:cxn modelId="{D1C6205C-8FB1-4C62-BD78-5566DDDA240C}" type="presOf" srcId="{571472C1-7AEA-42E8-BECD-9FDB5231EDB0}" destId="{D44798CC-DAB3-4F97-AAC0-37B7E723EF29}" srcOrd="0" destOrd="0" presId="urn:microsoft.com/office/officeart/2005/8/layout/vList2"/>
    <dgm:cxn modelId="{52F0AD6D-1175-4A3F-82C8-B42AEEB5FFFC}" type="presOf" srcId="{9BD49786-AF05-4431-9836-E149918CCC5A}" destId="{1FEA09E5-4253-4A6C-9E26-FC5CC08A6CC7}" srcOrd="0" destOrd="0" presId="urn:microsoft.com/office/officeart/2005/8/layout/vList2"/>
    <dgm:cxn modelId="{0CF15A52-97CB-4271-9B27-FD09D6A1EB67}" type="presOf" srcId="{F0D348CB-59A1-4B10-91B0-2ED2C92FEC06}" destId="{754BAE4E-D816-40D7-AFC3-D611CB0E2A10}" srcOrd="0" destOrd="0" presId="urn:microsoft.com/office/officeart/2005/8/layout/vList2"/>
    <dgm:cxn modelId="{5822718C-0CBD-4A4A-8533-A1C68F3A272F}" type="presOf" srcId="{276510F8-0333-457A-A773-D9770E383B3A}" destId="{2E219951-DA03-4EFF-9802-65335C309C58}" srcOrd="0" destOrd="0" presId="urn:microsoft.com/office/officeart/2005/8/layout/vList2"/>
    <dgm:cxn modelId="{80F3289F-8027-47F4-A3D3-DE646EF6ABD5}" srcId="{276510F8-0333-457A-A773-D9770E383B3A}" destId="{9BD49786-AF05-4431-9836-E149918CCC5A}" srcOrd="3" destOrd="0" parTransId="{61EDC6F6-0779-483C-90D6-F4EFAC25F00A}" sibTransId="{C95A4B95-E166-4CEE-BBE8-759FB5D2FE39}"/>
    <dgm:cxn modelId="{67036EBB-4D78-4B7D-899E-8F2F4C71796A}" type="presOf" srcId="{9FDB2A39-8601-499D-B4AF-887F2FC66B95}" destId="{8DB84C33-4A9E-4D52-92E4-99D2770912AE}" srcOrd="0" destOrd="0" presId="urn:microsoft.com/office/officeart/2005/8/layout/vList2"/>
    <dgm:cxn modelId="{32BA3EBC-9982-4DF2-8EC4-7DB919B09EBD}" srcId="{276510F8-0333-457A-A773-D9770E383B3A}" destId="{9FDB2A39-8601-499D-B4AF-887F2FC66B95}" srcOrd="1" destOrd="0" parTransId="{8247010A-7A83-4DA9-BB15-2359C5554AD9}" sibTransId="{9F4FF278-32EA-4BB6-B0ED-74ECBD31E9CE}"/>
    <dgm:cxn modelId="{F4BE58D8-B226-4F4F-9A77-784EB1196E2C}" srcId="{276510F8-0333-457A-A773-D9770E383B3A}" destId="{F0D348CB-59A1-4B10-91B0-2ED2C92FEC06}" srcOrd="0" destOrd="0" parTransId="{DB3F7941-B30F-4D36-941D-64E53F4E56CE}" sibTransId="{ECDC59C7-D9F7-4616-95B7-5FF2BBB8E1F0}"/>
    <dgm:cxn modelId="{75D7F5DE-D7A8-4388-ABBD-B216B4481F22}" type="presOf" srcId="{119A6667-1A84-4C7B-A0FF-01DFB4CFA41E}" destId="{90FA0AE6-F942-4257-894A-9F2D658E2D0E}" srcOrd="0" destOrd="0" presId="urn:microsoft.com/office/officeart/2005/8/layout/vList2"/>
    <dgm:cxn modelId="{98B10E7F-F0B9-4FBD-9603-BF329CC7DF2B}" type="presParOf" srcId="{2E219951-DA03-4EFF-9802-65335C309C58}" destId="{754BAE4E-D816-40D7-AFC3-D611CB0E2A10}" srcOrd="0" destOrd="0" presId="urn:microsoft.com/office/officeart/2005/8/layout/vList2"/>
    <dgm:cxn modelId="{6002AE52-ABE5-48BF-ABFD-15A91C128C16}" type="presParOf" srcId="{2E219951-DA03-4EFF-9802-65335C309C58}" destId="{946BDC20-453E-4FF4-B41D-C90EFD9832DE}" srcOrd="1" destOrd="0" presId="urn:microsoft.com/office/officeart/2005/8/layout/vList2"/>
    <dgm:cxn modelId="{E6A342AF-E2F1-4AAE-8BBC-F3AD962E2BD4}" type="presParOf" srcId="{2E219951-DA03-4EFF-9802-65335C309C58}" destId="{8DB84C33-4A9E-4D52-92E4-99D2770912AE}" srcOrd="2" destOrd="0" presId="urn:microsoft.com/office/officeart/2005/8/layout/vList2"/>
    <dgm:cxn modelId="{32A8FCC5-D7FF-491E-9BE7-1B48F8E36AA0}" type="presParOf" srcId="{2E219951-DA03-4EFF-9802-65335C309C58}" destId="{42B9D4D2-496D-409C-AE21-357A08796D6E}" srcOrd="3" destOrd="0" presId="urn:microsoft.com/office/officeart/2005/8/layout/vList2"/>
    <dgm:cxn modelId="{BBA999A1-F815-4569-8BCC-809E06B7848B}" type="presParOf" srcId="{2E219951-DA03-4EFF-9802-65335C309C58}" destId="{D44798CC-DAB3-4F97-AAC0-37B7E723EF29}" srcOrd="4" destOrd="0" presId="urn:microsoft.com/office/officeart/2005/8/layout/vList2"/>
    <dgm:cxn modelId="{DE7D2C47-4553-4049-BE8F-B54C8EEBD957}" type="presParOf" srcId="{2E219951-DA03-4EFF-9802-65335C309C58}" destId="{7AE93B45-E286-45C4-AB3E-7FB0F4FB1B22}" srcOrd="5" destOrd="0" presId="urn:microsoft.com/office/officeart/2005/8/layout/vList2"/>
    <dgm:cxn modelId="{D4C6F761-982C-4BC9-B641-CABAC96C0C75}" type="presParOf" srcId="{2E219951-DA03-4EFF-9802-65335C309C58}" destId="{1FEA09E5-4253-4A6C-9E26-FC5CC08A6CC7}" srcOrd="6" destOrd="0" presId="urn:microsoft.com/office/officeart/2005/8/layout/vList2"/>
    <dgm:cxn modelId="{E47D5BE1-DA98-4FB3-AEAF-52449DCB3B83}" type="presParOf" srcId="{2E219951-DA03-4EFF-9802-65335C309C58}" destId="{22F0807F-D58C-4ED3-82B5-D3AC86D10578}" srcOrd="7" destOrd="0" presId="urn:microsoft.com/office/officeart/2005/8/layout/vList2"/>
    <dgm:cxn modelId="{FEACEE54-F7A7-4438-8029-2EAEE9F77EEE}" type="presParOf" srcId="{2E219951-DA03-4EFF-9802-65335C309C58}" destId="{90FA0AE6-F942-4257-894A-9F2D658E2D0E}"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20E5AC-9AC1-46AE-845F-A946BB38F26D}">
      <dsp:nvSpPr>
        <dsp:cNvPr id="0" name=""/>
        <dsp:cNvSpPr/>
      </dsp:nvSpPr>
      <dsp:spPr>
        <a:xfrm>
          <a:off x="0" y="53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83828E-A2CE-432D-8A04-667D7AF46E14}">
      <dsp:nvSpPr>
        <dsp:cNvPr id="0" name=""/>
        <dsp:cNvSpPr/>
      </dsp:nvSpPr>
      <dsp:spPr>
        <a:xfrm>
          <a:off x="375988" y="28019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D2662E-3FC7-4A7A-8976-22DEB6FF902D}">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100000"/>
            </a:lnSpc>
            <a:spcBef>
              <a:spcPct val="0"/>
            </a:spcBef>
            <a:spcAft>
              <a:spcPct val="35000"/>
            </a:spcAft>
            <a:buNone/>
          </a:pPr>
          <a:r>
            <a:rPr lang="en-GB" sz="2100" kern="1200"/>
            <a:t>Pentecost is important because Christians believe it shows the Holy Spirit coming to the disciples to help them.</a:t>
          </a:r>
          <a:endParaRPr lang="en-US" sz="2100" kern="1200"/>
        </a:p>
      </dsp:txBody>
      <dsp:txXfrm>
        <a:off x="1435590" y="531"/>
        <a:ext cx="9080009" cy="1242935"/>
      </dsp:txXfrm>
    </dsp:sp>
    <dsp:sp modelId="{97921EBB-2D0E-431C-98E6-D67B988A9210}">
      <dsp:nvSpPr>
        <dsp:cNvPr id="0" name=""/>
        <dsp:cNvSpPr/>
      </dsp:nvSpPr>
      <dsp:spPr>
        <a:xfrm>
          <a:off x="0" y="155420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FB2FBF-0BA0-4A5A-A67D-171135389D89}">
      <dsp:nvSpPr>
        <dsp:cNvPr id="0" name=""/>
        <dsp:cNvSpPr/>
      </dsp:nvSpPr>
      <dsp:spPr>
        <a:xfrm>
          <a:off x="375988" y="183386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7392BC-CCED-4A46-B500-F74711B00410}">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100000"/>
            </a:lnSpc>
            <a:spcBef>
              <a:spcPct val="0"/>
            </a:spcBef>
            <a:spcAft>
              <a:spcPct val="35000"/>
            </a:spcAft>
            <a:buNone/>
          </a:pPr>
          <a:r>
            <a:rPr lang="en-GB" sz="2100" kern="1200"/>
            <a:t>The Holy Spirit gave them courage when they were afraid, helping them to speak about their faith boldly. It also guided them in what to say and helped people from different nations understand their message.</a:t>
          </a:r>
          <a:endParaRPr lang="en-US" sz="2100" kern="1200"/>
        </a:p>
      </dsp:txBody>
      <dsp:txXfrm>
        <a:off x="1435590" y="1554201"/>
        <a:ext cx="9080009" cy="1242935"/>
      </dsp:txXfrm>
    </dsp:sp>
    <dsp:sp modelId="{0A5CC237-CE1A-4F51-B10B-084C6F8BAEC6}">
      <dsp:nvSpPr>
        <dsp:cNvPr id="0" name=""/>
        <dsp:cNvSpPr/>
      </dsp:nvSpPr>
      <dsp:spPr>
        <a:xfrm>
          <a:off x="0" y="3107870"/>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2140FE-B138-45FE-9EFE-412B48C3541D}">
      <dsp:nvSpPr>
        <dsp:cNvPr id="0" name=""/>
        <dsp:cNvSpPr/>
      </dsp:nvSpPr>
      <dsp:spPr>
        <a:xfrm>
          <a:off x="375988" y="338753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D55473-070C-4BE9-9345-313020CF7237}">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100000"/>
            </a:lnSpc>
            <a:spcBef>
              <a:spcPct val="0"/>
            </a:spcBef>
            <a:spcAft>
              <a:spcPct val="35000"/>
            </a:spcAft>
            <a:buNone/>
          </a:pPr>
          <a:r>
            <a:rPr lang="en-GB" sz="2100" kern="1200"/>
            <a:t>For Christians, Pentecost shows that the Holy Spirit continues to be a helper today by giving strength, guidance, and confidence in their faith.</a:t>
          </a:r>
          <a:endParaRPr lang="en-US" sz="2100" kern="1200"/>
        </a:p>
      </dsp:txBody>
      <dsp:txXfrm>
        <a:off x="1435590" y="3107870"/>
        <a:ext cx="90800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BAE4E-D816-40D7-AFC3-D611CB0E2A10}">
      <dsp:nvSpPr>
        <dsp:cNvPr id="0" name=""/>
        <dsp:cNvSpPr/>
      </dsp:nvSpPr>
      <dsp:spPr>
        <a:xfrm>
          <a:off x="0" y="64156"/>
          <a:ext cx="10515600" cy="7985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What does it mean for someone to feel “supported” or “guided” in life? </a:t>
          </a:r>
          <a:endParaRPr lang="en-US" sz="2000" kern="1200"/>
        </a:p>
      </dsp:txBody>
      <dsp:txXfrm>
        <a:off x="38981" y="103137"/>
        <a:ext cx="10437638" cy="720563"/>
      </dsp:txXfrm>
    </dsp:sp>
    <dsp:sp modelId="{8DB84C33-4A9E-4D52-92E4-99D2770912AE}">
      <dsp:nvSpPr>
        <dsp:cNvPr id="0" name=""/>
        <dsp:cNvSpPr/>
      </dsp:nvSpPr>
      <dsp:spPr>
        <a:xfrm>
          <a:off x="0" y="920281"/>
          <a:ext cx="10515600" cy="7985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Why might people describe a spiritual presence as a “helper” or “comforter”? </a:t>
          </a:r>
          <a:endParaRPr lang="en-US" sz="2000" kern="1200"/>
        </a:p>
      </dsp:txBody>
      <dsp:txXfrm>
        <a:off x="38981" y="959262"/>
        <a:ext cx="10437638" cy="720563"/>
      </dsp:txXfrm>
    </dsp:sp>
    <dsp:sp modelId="{D44798CC-DAB3-4F97-AAC0-37B7E723EF29}">
      <dsp:nvSpPr>
        <dsp:cNvPr id="0" name=""/>
        <dsp:cNvSpPr/>
      </dsp:nvSpPr>
      <dsp:spPr>
        <a:xfrm>
          <a:off x="0" y="1776406"/>
          <a:ext cx="10515600" cy="7985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How can moments of fear or uncertainty change how people act or speak?  </a:t>
          </a:r>
          <a:endParaRPr lang="en-US" sz="2000" kern="1200"/>
        </a:p>
      </dsp:txBody>
      <dsp:txXfrm>
        <a:off x="38981" y="1815387"/>
        <a:ext cx="10437638" cy="720563"/>
      </dsp:txXfrm>
    </dsp:sp>
    <dsp:sp modelId="{1FEA09E5-4253-4A6C-9E26-FC5CC08A6CC7}">
      <dsp:nvSpPr>
        <dsp:cNvPr id="0" name=""/>
        <dsp:cNvSpPr/>
      </dsp:nvSpPr>
      <dsp:spPr>
        <a:xfrm>
          <a:off x="0" y="2632531"/>
          <a:ext cx="10515600" cy="7985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How can people support others in a way that is respectful of different beliefs? </a:t>
          </a:r>
          <a:endParaRPr lang="en-US" sz="2000" kern="1200"/>
        </a:p>
      </dsp:txBody>
      <dsp:txXfrm>
        <a:off x="38981" y="2671512"/>
        <a:ext cx="10437638" cy="720563"/>
      </dsp:txXfrm>
    </dsp:sp>
    <dsp:sp modelId="{90FA0AE6-F942-4257-894A-9F2D658E2D0E}">
      <dsp:nvSpPr>
        <dsp:cNvPr id="0" name=""/>
        <dsp:cNvSpPr/>
      </dsp:nvSpPr>
      <dsp:spPr>
        <a:xfrm>
          <a:off x="0" y="3488656"/>
          <a:ext cx="10515600" cy="7985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How can stories about transformation (like fear becoming courage) be meaningful to many different people?</a:t>
          </a:r>
          <a:endParaRPr lang="en-US" sz="2000" kern="1200"/>
        </a:p>
      </dsp:txBody>
      <dsp:txXfrm>
        <a:off x="38981" y="3527637"/>
        <a:ext cx="10437638" cy="72056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14/05/2026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14/05/2026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14/05/2026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14/05/2026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thefunstons.com/yall-aint-gonna-believe-this-sermon-for-pentecost-sunday-may-19-2013/"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plainbibleteaching.com/2010/01/17/what-if-our-prayers-go-unanswered/"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7" name="Group 16">
            <a:extLst>
              <a:ext uri="{FF2B5EF4-FFF2-40B4-BE49-F238E27FC236}">
                <a16:creationId xmlns:a16="http://schemas.microsoft.com/office/drawing/2014/main" id="{4D5934AA-9F35-4DC2-BDEF-C88AEF973F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8"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Color Cover">
              <a:extLst>
                <a:ext uri="{FF2B5EF4-FFF2-40B4-BE49-F238E27FC236}">
                  <a16:creationId xmlns:a16="http://schemas.microsoft.com/office/drawing/2014/main" id="{B2BC243A-AB39-4DEF-B708-A656BA5A6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1" name="Group 20">
            <a:extLst>
              <a:ext uri="{FF2B5EF4-FFF2-40B4-BE49-F238E27FC236}">
                <a16:creationId xmlns:a16="http://schemas.microsoft.com/office/drawing/2014/main" id="{D95590E9-5E18-4877-8515-94EBE05E1F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22" name="Color">
              <a:extLst>
                <a:ext uri="{FF2B5EF4-FFF2-40B4-BE49-F238E27FC236}">
                  <a16:creationId xmlns:a16="http://schemas.microsoft.com/office/drawing/2014/main" id="{8B4AF456-0671-432E-AD5B-FFAF8D6461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Color">
              <a:extLst>
                <a:ext uri="{FF2B5EF4-FFF2-40B4-BE49-F238E27FC236}">
                  <a16:creationId xmlns:a16="http://schemas.microsoft.com/office/drawing/2014/main" id="{3CE7848D-78F7-4020-9603-9ED294166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descr="A painting of a group of people&#10;&#10;AI-generated content may be incorrect.">
            <a:extLst>
              <a:ext uri="{FF2B5EF4-FFF2-40B4-BE49-F238E27FC236}">
                <a16:creationId xmlns:a16="http://schemas.microsoft.com/office/drawing/2014/main" id="{622555EB-8267-14DA-CFC0-53E1653253EC}"/>
              </a:ext>
            </a:extLst>
          </p:cNvPr>
          <p:cNvPicPr>
            <a:picLocks noChangeAspect="1"/>
          </p:cNvPicPr>
          <p:nvPr/>
        </p:nvPicPr>
        <p:blipFill>
          <a:blip r:embed="rId2">
            <a:extLst>
              <a:ext uri="{837473B0-CC2E-450A-ABE3-18F120FF3D39}">
                <a1611:picAttrSrcUrl xmlns:a1611="http://schemas.microsoft.com/office/drawing/2016/11/main" r:id="rId3"/>
              </a:ext>
            </a:extLst>
          </a:blip>
          <a:srcRect t="2908"/>
          <a:stretch>
            <a:fillRect/>
          </a:stretch>
        </p:blipFill>
        <p:spPr>
          <a:xfrm>
            <a:off x="7082810" y="841663"/>
            <a:ext cx="4166151" cy="5185923"/>
          </a:xfrm>
          <a:prstGeom prst="rect">
            <a:avLst/>
          </a:prstGeom>
        </p:spPr>
      </p:pic>
      <p:grpSp>
        <p:nvGrpSpPr>
          <p:cNvPr id="25" name="Group 24">
            <a:extLst>
              <a:ext uri="{FF2B5EF4-FFF2-40B4-BE49-F238E27FC236}">
                <a16:creationId xmlns:a16="http://schemas.microsoft.com/office/drawing/2014/main" id="{5CA0097F-05D8-41AA-ABF9-33C698791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26" name="Freeform: Shape 25">
              <a:extLst>
                <a:ext uri="{FF2B5EF4-FFF2-40B4-BE49-F238E27FC236}">
                  <a16:creationId xmlns:a16="http://schemas.microsoft.com/office/drawing/2014/main" id="{F662F899-4295-416F-919F-934ED76978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955A3F4B-68DC-4F36-BCE6-C507ACC5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3483BE2D-C85A-4DE3-A6F4-AE65BB3EF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064C550A-7A80-4B73-B7BF-7426DD1C3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7D956BA8-D252-430A-9E58-C7F3D1AC9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E5345BF4-9F1D-4388-A778-56FAE2C42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022B00E1-8709-469F-A9F4-F974D3FED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ctrTitle"/>
          </p:nvPr>
        </p:nvSpPr>
        <p:spPr>
          <a:xfrm>
            <a:off x="1012644" y="841664"/>
            <a:ext cx="5203990" cy="2782723"/>
          </a:xfrm>
        </p:spPr>
        <p:txBody>
          <a:bodyPr vert="horz" lIns="91440" tIns="45720" rIns="91440" bIns="45720" rtlCol="0" anchor="b">
            <a:normAutofit/>
          </a:bodyPr>
          <a:lstStyle/>
          <a:p>
            <a:pPr algn="l"/>
            <a:r>
              <a:rPr lang="en-US" sz="4800">
                <a:solidFill>
                  <a:schemeClr val="bg1"/>
                </a:solidFill>
              </a:rPr>
              <a:t>PENTECOST </a:t>
            </a:r>
          </a:p>
        </p:txBody>
      </p:sp>
      <p:sp>
        <p:nvSpPr>
          <p:cNvPr id="3" name="Subtitle 2"/>
          <p:cNvSpPr>
            <a:spLocks noGrp="1"/>
          </p:cNvSpPr>
          <p:nvPr>
            <p:ph type="subTitle" idx="1"/>
          </p:nvPr>
        </p:nvSpPr>
        <p:spPr>
          <a:xfrm>
            <a:off x="1012644" y="3764655"/>
            <a:ext cx="5203990" cy="2374078"/>
          </a:xfrm>
        </p:spPr>
        <p:txBody>
          <a:bodyPr vert="horz" lIns="91440" tIns="45720" rIns="91440" bIns="45720" rtlCol="0" anchor="t">
            <a:normAutofit/>
          </a:bodyPr>
          <a:lstStyle/>
          <a:p>
            <a:pPr algn="l"/>
            <a:r>
              <a:rPr lang="en-US">
                <a:solidFill>
                  <a:schemeClr val="bg1"/>
                </a:solidFill>
              </a:rPr>
              <a:t>TFTD 3</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F3226-8184-BD20-134C-DC8C974A92FD}"/>
              </a:ext>
            </a:extLst>
          </p:cNvPr>
          <p:cNvSpPr>
            <a:spLocks noGrp="1"/>
          </p:cNvSpPr>
          <p:nvPr>
            <p:ph type="title"/>
          </p:nvPr>
        </p:nvSpPr>
        <p:spPr/>
        <p:txBody>
          <a:bodyPr/>
          <a:lstStyle/>
          <a:p>
            <a:r>
              <a:rPr lang="en-GB"/>
              <a:t>Pentecost: The Holy Spirit as Helper</a:t>
            </a:r>
          </a:p>
        </p:txBody>
      </p:sp>
      <p:graphicFrame>
        <p:nvGraphicFramePr>
          <p:cNvPr id="5" name="Content Placeholder 2">
            <a:extLst>
              <a:ext uri="{FF2B5EF4-FFF2-40B4-BE49-F238E27FC236}">
                <a16:creationId xmlns:a16="http://schemas.microsoft.com/office/drawing/2014/main" id="{76A69D21-7F9C-4684-F71E-4E3D52664FD6}"/>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827049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A17115D4-249E-3B43-435A-29155D01BEEE}"/>
              </a:ext>
            </a:extLst>
          </p:cNvPr>
          <p:cNvSpPr>
            <a:spLocks noGrp="1"/>
          </p:cNvSpPr>
          <p:nvPr>
            <p:ph type="title"/>
          </p:nvPr>
        </p:nvSpPr>
        <p:spPr>
          <a:xfrm>
            <a:off x="838200" y="365125"/>
            <a:ext cx="5393361" cy="1325563"/>
          </a:xfrm>
        </p:spPr>
        <p:txBody>
          <a:bodyPr>
            <a:normAutofit/>
          </a:bodyPr>
          <a:lstStyle/>
          <a:p>
            <a:r>
              <a:rPr lang="en-GB"/>
              <a:t>THE CHRISTIAN PERSPECTIVE</a:t>
            </a:r>
          </a:p>
        </p:txBody>
      </p:sp>
      <p:sp>
        <p:nvSpPr>
          <p:cNvPr id="3" name="Content Placeholder 2">
            <a:extLst>
              <a:ext uri="{FF2B5EF4-FFF2-40B4-BE49-F238E27FC236}">
                <a16:creationId xmlns:a16="http://schemas.microsoft.com/office/drawing/2014/main" id="{1CB4E8C6-60DA-1FF2-3F77-13EE5D34B6AE}"/>
              </a:ext>
            </a:extLst>
          </p:cNvPr>
          <p:cNvSpPr>
            <a:spLocks noGrp="1"/>
          </p:cNvSpPr>
          <p:nvPr>
            <p:ph idx="1"/>
          </p:nvPr>
        </p:nvSpPr>
        <p:spPr>
          <a:xfrm>
            <a:off x="838200" y="1825625"/>
            <a:ext cx="5393361" cy="4351338"/>
          </a:xfrm>
        </p:spPr>
        <p:txBody>
          <a:bodyPr vert="horz" lIns="91440" tIns="45720" rIns="91440" bIns="45720" rtlCol="0" anchor="t">
            <a:noAutofit/>
          </a:bodyPr>
          <a:lstStyle/>
          <a:p>
            <a:r>
              <a:rPr lang="en-GB" sz="1400">
                <a:ea typeface="+mn-lt"/>
                <a:cs typeface="+mn-lt"/>
              </a:rPr>
              <a:t>Pentecost is significant to Christians because it is the moment when the disciples were filled with the Holy Spirit, as described in Acts 2.</a:t>
            </a:r>
            <a:endParaRPr lang="en-GB" sz="1400"/>
          </a:p>
          <a:p>
            <a:r>
              <a:rPr lang="en-GB" sz="1400">
                <a:ea typeface="+mn-lt"/>
                <a:cs typeface="+mn-lt"/>
              </a:rPr>
              <a:t>Jesus taught about the Holy Spirit before Pentecost in the Gospel of John, saying it was better for him to leave so that the “Comforter” (the Holy Spirit) could come:</a:t>
            </a:r>
            <a:endParaRPr lang="en-GB" sz="1400"/>
          </a:p>
          <a:p>
            <a:r>
              <a:rPr lang="en-GB" sz="1400">
                <a:ea typeface="+mn-lt"/>
                <a:cs typeface="+mn-lt"/>
              </a:rPr>
              <a:t>“But very truly I tell you, it is for your good that I am going away. Unless I go away, the Advocate will not come to you; but if I go, I will send him to you.” — John 16:7</a:t>
            </a:r>
            <a:endParaRPr lang="en-GB" sz="1400"/>
          </a:p>
          <a:p>
            <a:r>
              <a:rPr lang="en-GB" sz="1400">
                <a:ea typeface="+mn-lt"/>
                <a:cs typeface="+mn-lt"/>
              </a:rPr>
              <a:t>Christians believe this shows that the Holy Spirit is not just a one-time gift, but an ongoing presence in the lives of believers.</a:t>
            </a:r>
            <a:endParaRPr lang="en-GB" sz="1400"/>
          </a:p>
          <a:p>
            <a:r>
              <a:rPr lang="en-GB" sz="1400">
                <a:ea typeface="+mn-lt"/>
                <a:cs typeface="+mn-lt"/>
              </a:rPr>
              <a:t>As a helper, the Holy Spirit is understood to guide Christians in their decisions, give them strength when they feel weak or afraid, and provide comfort during difficult times. Christians also believe the Holy Spirit helps them understand God’s teachings, pray, and live in a way that reflects their faith.</a:t>
            </a:r>
            <a:endParaRPr lang="en-GB" sz="1400"/>
          </a:p>
          <a:p>
            <a:r>
              <a:rPr lang="en-GB" sz="1400">
                <a:ea typeface="+mn-lt"/>
                <a:cs typeface="+mn-lt"/>
              </a:rPr>
              <a:t>Because of this, many Christians see the Holy Spirit as a counsellor, friend, and constant support in daily life, helping them to grow in faith and live with courage, love, and purpose.</a:t>
            </a:r>
            <a:endParaRPr lang="en-GB" sz="1400"/>
          </a:p>
          <a:p>
            <a:endParaRPr lang="en-GB" sz="1300"/>
          </a:p>
          <a:p>
            <a:endParaRPr lang="en-GB" sz="1300"/>
          </a:p>
        </p:txBody>
      </p:sp>
      <p:pic>
        <p:nvPicPr>
          <p:cNvPr id="4" name="Picture 3" descr="Beautiful Cross Images - Etsy | Cruz de cristo, Imagens de cruz ...">
            <a:extLst>
              <a:ext uri="{FF2B5EF4-FFF2-40B4-BE49-F238E27FC236}">
                <a16:creationId xmlns:a16="http://schemas.microsoft.com/office/drawing/2014/main" id="{B07D4B5D-5673-A350-475B-6E262F0F1758}"/>
              </a:ext>
            </a:extLst>
          </p:cNvPr>
          <p:cNvPicPr>
            <a:picLocks noChangeAspect="1"/>
          </p:cNvPicPr>
          <p:nvPr/>
        </p:nvPicPr>
        <p:blipFill>
          <a:blip r:embed="rId2"/>
          <a:srcRect r="3" b="3"/>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0587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BBCF5-038A-5F48-81A6-E487AB8C7A57}"/>
              </a:ext>
            </a:extLst>
          </p:cNvPr>
          <p:cNvSpPr>
            <a:spLocks noGrp="1"/>
          </p:cNvSpPr>
          <p:nvPr>
            <p:ph type="title"/>
          </p:nvPr>
        </p:nvSpPr>
        <p:spPr/>
        <p:txBody>
          <a:bodyPr/>
          <a:lstStyle/>
          <a:p>
            <a:r>
              <a:rPr lang="en-GB"/>
              <a:t>LET'S REFLECT</a:t>
            </a:r>
          </a:p>
        </p:txBody>
      </p:sp>
      <p:graphicFrame>
        <p:nvGraphicFramePr>
          <p:cNvPr id="5" name="Content Placeholder 2">
            <a:extLst>
              <a:ext uri="{FF2B5EF4-FFF2-40B4-BE49-F238E27FC236}">
                <a16:creationId xmlns:a16="http://schemas.microsoft.com/office/drawing/2014/main" id="{B0365400-1E84-E69E-7EF8-8780760AA2C8}"/>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53646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vercoming Challenges Stock Photos, Images and Backgrounds for Free ...">
            <a:extLst>
              <a:ext uri="{FF2B5EF4-FFF2-40B4-BE49-F238E27FC236}">
                <a16:creationId xmlns:a16="http://schemas.microsoft.com/office/drawing/2014/main" id="{E4C3BD28-15FF-4255-2E3A-8A0C7405030D}"/>
              </a:ext>
            </a:extLst>
          </p:cNvPr>
          <p:cNvPicPr>
            <a:picLocks noChangeAspect="1"/>
          </p:cNvPicPr>
          <p:nvPr/>
        </p:nvPicPr>
        <p:blipFill>
          <a:blip r:embed="rId2">
            <a:alphaModFix amt="50000"/>
          </a:blip>
          <a:srcRect r="444"/>
          <a:stretch>
            <a:fill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474CD8C9-D88C-E1D5-770B-6407E00A854B}"/>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a:solidFill>
                  <a:srgbClr val="FFFFFF"/>
                </a:solidFill>
              </a:rPr>
              <a:t>CHALLENGE</a:t>
            </a:r>
          </a:p>
        </p:txBody>
      </p:sp>
      <p:sp>
        <p:nvSpPr>
          <p:cNvPr id="3" name="Content Placeholder 2">
            <a:extLst>
              <a:ext uri="{FF2B5EF4-FFF2-40B4-BE49-F238E27FC236}">
                <a16:creationId xmlns:a16="http://schemas.microsoft.com/office/drawing/2014/main" id="{E5043A13-D3E2-6A06-4787-F83BEED70CB3}"/>
              </a:ext>
            </a:extLst>
          </p:cNvPr>
          <p:cNvSpPr>
            <a:spLocks noGrp="1"/>
          </p:cNvSpPr>
          <p:nvPr>
            <p:ph idx="1"/>
          </p:nvPr>
        </p:nvSpPr>
        <p:spPr>
          <a:xfrm>
            <a:off x="1524000" y="4159404"/>
            <a:ext cx="9144000" cy="1098395"/>
          </a:xfrm>
        </p:spPr>
        <p:txBody>
          <a:bodyPr vert="horz" lIns="91440" tIns="45720" rIns="91440" bIns="45720" rtlCol="0">
            <a:normAutofit/>
          </a:bodyPr>
          <a:lstStyle/>
          <a:p>
            <a:pPr marL="0" indent="0" algn="ctr">
              <a:buNone/>
            </a:pPr>
            <a:r>
              <a:rPr lang="en-US" sz="2400">
                <a:solidFill>
                  <a:srgbClr val="FFFFFF"/>
                </a:solidFill>
              </a:rPr>
              <a:t>What might it look like for someone to feel guided in making good decisions in everyday life? </a:t>
            </a:r>
          </a:p>
        </p:txBody>
      </p:sp>
    </p:spTree>
    <p:extLst>
      <p:ext uri="{BB962C8B-B14F-4D97-AF65-F5344CB8AC3E}">
        <p14:creationId xmlns:p14="http://schemas.microsoft.com/office/powerpoint/2010/main" val="4218366346"/>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ilhouette of a person praying&#10;&#10;AI-generated content may be incorrect.">
            <a:extLst>
              <a:ext uri="{FF2B5EF4-FFF2-40B4-BE49-F238E27FC236}">
                <a16:creationId xmlns:a16="http://schemas.microsoft.com/office/drawing/2014/main" id="{35748356-C93D-A62B-30BA-372A146CE84A}"/>
              </a:ext>
            </a:extLst>
          </p:cNvPr>
          <p:cNvPicPr>
            <a:picLocks noChangeAspect="1"/>
          </p:cNvPicPr>
          <p:nvPr/>
        </p:nvPicPr>
        <p:blipFill>
          <a:blip r:embed="rId2">
            <a:extLst>
              <a:ext uri="{837473B0-CC2E-450A-ABE3-18F120FF3D39}">
                <a1611:picAttrSrcUrl xmlns:a1611="http://schemas.microsoft.com/office/drawing/2016/11/main" r:id="rId3"/>
              </a:ext>
            </a:extLst>
          </a:blip>
          <a:srcRect l="11876"/>
          <a:stretch>
            <a:fillRect/>
          </a:stretch>
        </p:blipFill>
        <p:spPr>
          <a:xfrm>
            <a:off x="1"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1470FDE-26FB-EDBE-CB16-817E2957DCF7}"/>
              </a:ext>
            </a:extLst>
          </p:cNvPr>
          <p:cNvSpPr>
            <a:spLocks noGrp="1"/>
          </p:cNvSpPr>
          <p:nvPr>
            <p:ph type="title"/>
          </p:nvPr>
        </p:nvSpPr>
        <p:spPr>
          <a:xfrm>
            <a:off x="7531610" y="365125"/>
            <a:ext cx="3822189" cy="1899912"/>
          </a:xfrm>
        </p:spPr>
        <p:txBody>
          <a:bodyPr>
            <a:normAutofit/>
          </a:bodyPr>
          <a:lstStyle/>
          <a:p>
            <a:r>
              <a:rPr lang="en-GB" sz="4000"/>
              <a:t>PRAYER</a:t>
            </a:r>
          </a:p>
        </p:txBody>
      </p:sp>
      <p:sp>
        <p:nvSpPr>
          <p:cNvPr id="3" name="Content Placeholder 2">
            <a:extLst>
              <a:ext uri="{FF2B5EF4-FFF2-40B4-BE49-F238E27FC236}">
                <a16:creationId xmlns:a16="http://schemas.microsoft.com/office/drawing/2014/main" id="{E0B4B02D-DC5E-DB4B-7D7E-FB5286D4BB77}"/>
              </a:ext>
            </a:extLst>
          </p:cNvPr>
          <p:cNvSpPr>
            <a:spLocks noGrp="1"/>
          </p:cNvSpPr>
          <p:nvPr>
            <p:ph idx="1"/>
          </p:nvPr>
        </p:nvSpPr>
        <p:spPr>
          <a:xfrm>
            <a:off x="7531610" y="2434201"/>
            <a:ext cx="3822189" cy="3742762"/>
          </a:xfrm>
        </p:spPr>
        <p:txBody>
          <a:bodyPr vert="horz" lIns="91440" tIns="45720" rIns="91440" bIns="45720" rtlCol="0">
            <a:normAutofit/>
          </a:bodyPr>
          <a:lstStyle/>
          <a:p>
            <a:pPr marL="0" indent="0">
              <a:buNone/>
            </a:pPr>
            <a:r>
              <a:rPr lang="en-GB" sz="1700">
                <a:ea typeface="+mn-lt"/>
                <a:cs typeface="+mn-lt"/>
              </a:rPr>
              <a:t>Heavenly Father,</a:t>
            </a:r>
            <a:br>
              <a:rPr lang="en-GB" sz="1700">
                <a:ea typeface="+mn-lt"/>
                <a:cs typeface="+mn-lt"/>
              </a:rPr>
            </a:br>
            <a:r>
              <a:rPr lang="en-GB" sz="1700">
                <a:ea typeface="+mn-lt"/>
                <a:cs typeface="+mn-lt"/>
              </a:rPr>
              <a:t>Thank You for the gift of Pentecost and the coming of the Holy Spirit.</a:t>
            </a:r>
            <a:endParaRPr lang="en-GB" sz="1700"/>
          </a:p>
          <a:p>
            <a:pPr marL="0" indent="0">
              <a:buNone/>
            </a:pPr>
            <a:r>
              <a:rPr lang="en-GB" sz="1700">
                <a:ea typeface="+mn-lt"/>
                <a:cs typeface="+mn-lt"/>
              </a:rPr>
              <a:t>Thank You that You do not leave us alone, but send the Holy Spirit to guide, comfort, and strengthen us.</a:t>
            </a:r>
            <a:endParaRPr lang="en-GB" sz="1700"/>
          </a:p>
          <a:p>
            <a:pPr marL="0" indent="0">
              <a:buNone/>
            </a:pPr>
            <a:r>
              <a:rPr lang="en-GB" sz="1700">
                <a:ea typeface="+mn-lt"/>
                <a:cs typeface="+mn-lt"/>
              </a:rPr>
              <a:t>Help us to trust in our faith when we feel unsure or afraid. Remind us that Your Spirit is with us as a helper in all that we do.</a:t>
            </a:r>
            <a:endParaRPr lang="en-GB" sz="1700"/>
          </a:p>
          <a:p>
            <a:pPr marL="0" indent="0">
              <a:buNone/>
            </a:pPr>
            <a:r>
              <a:rPr lang="en-GB" sz="1700">
                <a:ea typeface="+mn-lt"/>
                <a:cs typeface="+mn-lt"/>
              </a:rPr>
              <a:t>Give us courage to follow what is right, and wisdom to make good choices in our lives. Amen.</a:t>
            </a:r>
            <a:endParaRPr lang="en-GB" sz="1700"/>
          </a:p>
          <a:p>
            <a:endParaRPr lang="en-GB" sz="1700"/>
          </a:p>
        </p:txBody>
      </p:sp>
    </p:spTree>
    <p:extLst>
      <p:ext uri="{BB962C8B-B14F-4D97-AF65-F5344CB8AC3E}">
        <p14:creationId xmlns:p14="http://schemas.microsoft.com/office/powerpoint/2010/main" val="41843670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PENTECOST </vt:lpstr>
      <vt:lpstr>Pentecost: The Holy Spirit as Helper</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61</cp:revision>
  <dcterms:created xsi:type="dcterms:W3CDTF">2013-07-15T20:26:40Z</dcterms:created>
  <dcterms:modified xsi:type="dcterms:W3CDTF">2026-05-14T13:11:48Z</dcterms:modified>
</cp:coreProperties>
</file>