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3860BD-D41C-35F9-FABA-BBEC2667B9B1}" v="89" dt="2026-06-17T08:42:11.158"/>
    <p1510:client id="{57B894BC-071E-5392-0FCC-1044E32810DE}" v="13" dt="2026-06-15T10:12:52.584"/>
    <p1510:client id="{81D0A366-7E8A-2F33-85CB-22CAA636DCC7}" v="6" dt="2026-06-15T14:21:28.186"/>
    <p1510:client id="{BFC4F293-6E2E-A225-7A75-1DBFAA4E9B53}" v="14" dt="2026-06-15T14:37:57.9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8955E3B5-A320-2A4C-E3F2-0AB78533B38E}"/>
    <pc:docChg chg="modSld">
      <pc:chgData name="Ayodolamu Dada" userId="S::adada@ssso.southwark.sch.uk::ca945be6-2bda-4532-a82e-d342e4768e0e" providerId="AD" clId="Web-{8955E3B5-A320-2A4C-E3F2-0AB78533B38E}" dt="2026-06-12T12:48:05.497" v="2" actId="20577"/>
      <pc:docMkLst>
        <pc:docMk/>
      </pc:docMkLst>
      <pc:sldChg chg="modSp">
        <pc:chgData name="Ayodolamu Dada" userId="S::adada@ssso.southwark.sch.uk::ca945be6-2bda-4532-a82e-d342e4768e0e" providerId="AD" clId="Web-{8955E3B5-A320-2A4C-E3F2-0AB78533B38E}" dt="2026-06-12T12:47:55.668" v="1" actId="20577"/>
        <pc:sldMkLst>
          <pc:docMk/>
          <pc:sldMk cId="486812425" sldId="259"/>
        </pc:sldMkLst>
      </pc:sldChg>
      <pc:sldChg chg="modSp">
        <pc:chgData name="Ayodolamu Dada" userId="S::adada@ssso.southwark.sch.uk::ca945be6-2bda-4532-a82e-d342e4768e0e" providerId="AD" clId="Web-{8955E3B5-A320-2A4C-E3F2-0AB78533B38E}" dt="2026-06-12T12:48:05.497" v="2" actId="20577"/>
        <pc:sldMkLst>
          <pc:docMk/>
          <pc:sldMk cId="31136322" sldId="261"/>
        </pc:sldMkLst>
        <pc:spChg chg="mod">
          <ac:chgData name="Ayodolamu Dada" userId="S::adada@ssso.southwark.sch.uk::ca945be6-2bda-4532-a82e-d342e4768e0e" providerId="AD" clId="Web-{8955E3B5-A320-2A4C-E3F2-0AB78533B38E}" dt="2026-06-12T12:48:05.497" v="2" actId="20577"/>
          <ac:spMkLst>
            <pc:docMk/>
            <pc:sldMk cId="31136322" sldId="261"/>
            <ac:spMk id="3" creationId="{29F15756-46A6-D319-F377-1FB0B9E74FC0}"/>
          </ac:spMkLst>
        </pc:spChg>
      </pc:sldChg>
    </pc:docChg>
  </pc:docChgLst>
  <pc:docChgLst>
    <pc:chgData name="Ayodolamu Dada" userId="S::adada@ssso.southwark.sch.uk::ca945be6-2bda-4532-a82e-d342e4768e0e" providerId="AD" clId="Web-{94876120-E341-B8F3-83A6-F5339E5D3628}"/>
    <pc:docChg chg="modSld">
      <pc:chgData name="Ayodolamu Dada" userId="S::adada@ssso.southwark.sch.uk::ca945be6-2bda-4532-a82e-d342e4768e0e" providerId="AD" clId="Web-{94876120-E341-B8F3-83A6-F5339E5D3628}" dt="2026-06-12T11:29:42.871" v="4" actId="20577"/>
      <pc:docMkLst>
        <pc:docMk/>
      </pc:docMkLst>
      <pc:sldChg chg="modSp">
        <pc:chgData name="Ayodolamu Dada" userId="S::adada@ssso.southwark.sch.uk::ca945be6-2bda-4532-a82e-d342e4768e0e" providerId="AD" clId="Web-{94876120-E341-B8F3-83A6-F5339E5D3628}" dt="2026-06-12T11:29:42.871" v="4" actId="20577"/>
        <pc:sldMkLst>
          <pc:docMk/>
          <pc:sldMk cId="486812425" sldId="259"/>
        </pc:sldMkLst>
      </pc:sldChg>
      <pc:sldChg chg="modSp">
        <pc:chgData name="Ayodolamu Dada" userId="S::adada@ssso.southwark.sch.uk::ca945be6-2bda-4532-a82e-d342e4768e0e" providerId="AD" clId="Web-{94876120-E341-B8F3-83A6-F5339E5D3628}" dt="2026-06-12T10:49:58.470" v="0" actId="20577"/>
        <pc:sldMkLst>
          <pc:docMk/>
          <pc:sldMk cId="31136322" sldId="261"/>
        </pc:sldMkLst>
        <pc:spChg chg="mod">
          <ac:chgData name="Ayodolamu Dada" userId="S::adada@ssso.southwark.sch.uk::ca945be6-2bda-4532-a82e-d342e4768e0e" providerId="AD" clId="Web-{94876120-E341-B8F3-83A6-F5339E5D3628}" dt="2026-06-12T10:49:58.470" v="0" actId="20577"/>
          <ac:spMkLst>
            <pc:docMk/>
            <pc:sldMk cId="31136322" sldId="261"/>
            <ac:spMk id="3" creationId="{29F15756-46A6-D319-F377-1FB0B9E74FC0}"/>
          </ac:spMkLst>
        </pc:spChg>
      </pc:sldChg>
    </pc:docChg>
  </pc:docChgLst>
  <pc:docChgLst>
    <pc:chgData name="Ayodolamu Dada" userId="S::adada@ssso.southwark.sch.uk::ca945be6-2bda-4532-a82e-d342e4768e0e" providerId="AD" clId="Web-{BFC4F293-6E2E-A225-7A75-1DBFAA4E9B53}"/>
    <pc:docChg chg="modSld">
      <pc:chgData name="Ayodolamu Dada" userId="S::adada@ssso.southwark.sch.uk::ca945be6-2bda-4532-a82e-d342e4768e0e" providerId="AD" clId="Web-{BFC4F293-6E2E-A225-7A75-1DBFAA4E9B53}" dt="2026-06-15T14:38:01.976" v="16"/>
      <pc:docMkLst>
        <pc:docMk/>
      </pc:docMkLst>
      <pc:sldChg chg="addSp modSp mod setBg">
        <pc:chgData name="Ayodolamu Dada" userId="S::adada@ssso.southwark.sch.uk::ca945be6-2bda-4532-a82e-d342e4768e0e" providerId="AD" clId="Web-{BFC4F293-6E2E-A225-7A75-1DBFAA4E9B53}" dt="2026-06-15T14:35:04.125" v="0"/>
        <pc:sldMkLst>
          <pc:docMk/>
          <pc:sldMk cId="642139807" sldId="257"/>
        </pc:sldMkLst>
        <pc:spChg chg="mod">
          <ac:chgData name="Ayodolamu Dada" userId="S::adada@ssso.southwark.sch.uk::ca945be6-2bda-4532-a82e-d342e4768e0e" providerId="AD" clId="Web-{BFC4F293-6E2E-A225-7A75-1DBFAA4E9B53}" dt="2026-06-15T14:35:04.125" v="0"/>
          <ac:spMkLst>
            <pc:docMk/>
            <pc:sldMk cId="642139807" sldId="257"/>
            <ac:spMk id="2" creationId="{7ACDAB2C-4899-9477-0386-A748CF4904C1}"/>
          </ac:spMkLst>
        </pc:spChg>
        <pc:spChg chg="mod">
          <ac:chgData name="Ayodolamu Dada" userId="S::adada@ssso.southwark.sch.uk::ca945be6-2bda-4532-a82e-d342e4768e0e" providerId="AD" clId="Web-{BFC4F293-6E2E-A225-7A75-1DBFAA4E9B53}" dt="2026-06-15T14:35:04.125" v="0"/>
          <ac:spMkLst>
            <pc:docMk/>
            <pc:sldMk cId="642139807" sldId="257"/>
            <ac:spMk id="3" creationId="{B819763E-7A2A-F52B-FAF8-AEAC6CD8BBA1}"/>
          </ac:spMkLst>
        </pc:spChg>
        <pc:spChg chg="add">
          <ac:chgData name="Ayodolamu Dada" userId="S::adada@ssso.southwark.sch.uk::ca945be6-2bda-4532-a82e-d342e4768e0e" providerId="AD" clId="Web-{BFC4F293-6E2E-A225-7A75-1DBFAA4E9B53}" dt="2026-06-15T14:35:04.125" v="0"/>
          <ac:spMkLst>
            <pc:docMk/>
            <pc:sldMk cId="642139807" sldId="257"/>
            <ac:spMk id="8" creationId="{18873D23-2DCF-4B31-A009-95721C06E8E1}"/>
          </ac:spMkLst>
        </pc:spChg>
        <pc:spChg chg="add">
          <ac:chgData name="Ayodolamu Dada" userId="S::adada@ssso.southwark.sch.uk::ca945be6-2bda-4532-a82e-d342e4768e0e" providerId="AD" clId="Web-{BFC4F293-6E2E-A225-7A75-1DBFAA4E9B53}" dt="2026-06-15T14:35:04.125" v="0"/>
          <ac:spMkLst>
            <pc:docMk/>
            <pc:sldMk cId="642139807" sldId="257"/>
            <ac:spMk id="10" creationId="{C13EF075-D4EF-4929-ADBC-91B27DA19955}"/>
          </ac:spMkLst>
        </pc:spChg>
        <pc:grpChg chg="add">
          <ac:chgData name="Ayodolamu Dada" userId="S::adada@ssso.southwark.sch.uk::ca945be6-2bda-4532-a82e-d342e4768e0e" providerId="AD" clId="Web-{BFC4F293-6E2E-A225-7A75-1DBFAA4E9B53}" dt="2026-06-15T14:35:04.125" v="0"/>
          <ac:grpSpMkLst>
            <pc:docMk/>
            <pc:sldMk cId="642139807" sldId="257"/>
            <ac:grpSpMk id="12" creationId="{DAA26DFA-AAB2-4973-9C17-16D587C7B198}"/>
          </ac:grpSpMkLst>
        </pc:grpChg>
      </pc:sldChg>
      <pc:sldChg chg="addSp modSp mod setBg">
        <pc:chgData name="Ayodolamu Dada" userId="S::adada@ssso.southwark.sch.uk::ca945be6-2bda-4532-a82e-d342e4768e0e" providerId="AD" clId="Web-{BFC4F293-6E2E-A225-7A75-1DBFAA4E9B53}" dt="2026-06-15T14:36:30.691" v="5" actId="20577"/>
        <pc:sldMkLst>
          <pc:docMk/>
          <pc:sldMk cId="1312299323" sldId="258"/>
        </pc:sldMkLst>
        <pc:spChg chg="mod">
          <ac:chgData name="Ayodolamu Dada" userId="S::adada@ssso.southwark.sch.uk::ca945be6-2bda-4532-a82e-d342e4768e0e" providerId="AD" clId="Web-{BFC4F293-6E2E-A225-7A75-1DBFAA4E9B53}" dt="2026-06-15T14:36:07.487" v="2"/>
          <ac:spMkLst>
            <pc:docMk/>
            <pc:sldMk cId="1312299323" sldId="258"/>
            <ac:spMk id="2" creationId="{5A1EA508-A56B-0025-88B2-62E469F5C089}"/>
          </ac:spMkLst>
        </pc:spChg>
        <pc:spChg chg="mod">
          <ac:chgData name="Ayodolamu Dada" userId="S::adada@ssso.southwark.sch.uk::ca945be6-2bda-4532-a82e-d342e4768e0e" providerId="AD" clId="Web-{BFC4F293-6E2E-A225-7A75-1DBFAA4E9B53}" dt="2026-06-15T14:36:30.691" v="5" actId="20577"/>
          <ac:spMkLst>
            <pc:docMk/>
            <pc:sldMk cId="1312299323" sldId="258"/>
            <ac:spMk id="3" creationId="{CE541996-F4D1-951A-A40B-726CBE59E8BF}"/>
          </ac:spMkLst>
        </pc:spChg>
        <pc:spChg chg="add">
          <ac:chgData name="Ayodolamu Dada" userId="S::adada@ssso.southwark.sch.uk::ca945be6-2bda-4532-a82e-d342e4768e0e" providerId="AD" clId="Web-{BFC4F293-6E2E-A225-7A75-1DBFAA4E9B53}" dt="2026-06-15T14:36:07.487" v="2"/>
          <ac:spMkLst>
            <pc:docMk/>
            <pc:sldMk cId="1312299323" sldId="258"/>
            <ac:spMk id="9" creationId="{45D37F4E-DDB4-456B-97E0-9937730A039F}"/>
          </ac:spMkLst>
        </pc:spChg>
        <pc:spChg chg="add">
          <ac:chgData name="Ayodolamu Dada" userId="S::adada@ssso.southwark.sch.uk::ca945be6-2bda-4532-a82e-d342e4768e0e" providerId="AD" clId="Web-{BFC4F293-6E2E-A225-7A75-1DBFAA4E9B53}" dt="2026-06-15T14:36:07.487" v="2"/>
          <ac:spMkLst>
            <pc:docMk/>
            <pc:sldMk cId="1312299323" sldId="258"/>
            <ac:spMk id="11" creationId="{B2DD41CD-8F47-4F56-AD12-4E2FF7696987}"/>
          </ac:spMkLst>
        </pc:spChg>
        <pc:picChg chg="add mod">
          <ac:chgData name="Ayodolamu Dada" userId="S::adada@ssso.southwark.sch.uk::ca945be6-2bda-4532-a82e-d342e4768e0e" providerId="AD" clId="Web-{BFC4F293-6E2E-A225-7A75-1DBFAA4E9B53}" dt="2026-06-15T14:36:07.487" v="2"/>
          <ac:picMkLst>
            <pc:docMk/>
            <pc:sldMk cId="1312299323" sldId="258"/>
            <ac:picMk id="4" creationId="{735E0A7F-14BE-AF70-4FF4-6247FD22D9F4}"/>
          </ac:picMkLst>
        </pc:picChg>
      </pc:sldChg>
      <pc:sldChg chg="addSp delSp">
        <pc:chgData name="Ayodolamu Dada" userId="S::adada@ssso.southwark.sch.uk::ca945be6-2bda-4532-a82e-d342e4768e0e" providerId="AD" clId="Web-{BFC4F293-6E2E-A225-7A75-1DBFAA4E9B53}" dt="2026-06-15T14:36:42.379" v="6"/>
        <pc:sldMkLst>
          <pc:docMk/>
          <pc:sldMk cId="486812425" sldId="259"/>
        </pc:sldMkLst>
        <pc:graphicFrameChg chg="add">
          <ac:chgData name="Ayodolamu Dada" userId="S::adada@ssso.southwark.sch.uk::ca945be6-2bda-4532-a82e-d342e4768e0e" providerId="AD" clId="Web-{BFC4F293-6E2E-A225-7A75-1DBFAA4E9B53}" dt="2026-06-15T14:36:42.379" v="6"/>
          <ac:graphicFrameMkLst>
            <pc:docMk/>
            <pc:sldMk cId="486812425" sldId="259"/>
            <ac:graphicFrameMk id="5" creationId="{F668922C-7ADD-4F27-09D1-6FA2BCC8AAC1}"/>
          </ac:graphicFrameMkLst>
        </pc:graphicFrameChg>
      </pc:sldChg>
      <pc:sldChg chg="addSp delSp modSp mod setBg">
        <pc:chgData name="Ayodolamu Dada" userId="S::adada@ssso.southwark.sch.uk::ca945be6-2bda-4532-a82e-d342e4768e0e" providerId="AD" clId="Web-{BFC4F293-6E2E-A225-7A75-1DBFAA4E9B53}" dt="2026-06-15T14:38:01.976" v="16"/>
        <pc:sldMkLst>
          <pc:docMk/>
          <pc:sldMk cId="1263635706" sldId="260"/>
        </pc:sldMkLst>
        <pc:spChg chg="mod">
          <ac:chgData name="Ayodolamu Dada" userId="S::adada@ssso.southwark.sch.uk::ca945be6-2bda-4532-a82e-d342e4768e0e" providerId="AD" clId="Web-{BFC4F293-6E2E-A225-7A75-1DBFAA4E9B53}" dt="2026-06-15T14:38:01.976" v="16"/>
          <ac:spMkLst>
            <pc:docMk/>
            <pc:sldMk cId="1263635706" sldId="260"/>
            <ac:spMk id="2" creationId="{0E58EC72-BB00-4531-8370-9DA8ECE18F4C}"/>
          </ac:spMkLst>
        </pc:spChg>
        <pc:spChg chg="mod">
          <ac:chgData name="Ayodolamu Dada" userId="S::adada@ssso.southwark.sch.uk::ca945be6-2bda-4532-a82e-d342e4768e0e" providerId="AD" clId="Web-{BFC4F293-6E2E-A225-7A75-1DBFAA4E9B53}" dt="2026-06-15T14:38:01.976" v="16"/>
          <ac:spMkLst>
            <pc:docMk/>
            <pc:sldMk cId="1263635706" sldId="260"/>
            <ac:spMk id="3" creationId="{5A1C7FCF-532B-8AD5-E7F8-9CF2EBB2F1FD}"/>
          </ac:spMkLst>
        </pc:spChg>
        <pc:spChg chg="add">
          <ac:chgData name="Ayodolamu Dada" userId="S::adada@ssso.southwark.sch.uk::ca945be6-2bda-4532-a82e-d342e4768e0e" providerId="AD" clId="Web-{BFC4F293-6E2E-A225-7A75-1DBFAA4E9B53}" dt="2026-06-15T14:38:01.976" v="16"/>
          <ac:spMkLst>
            <pc:docMk/>
            <pc:sldMk cId="1263635706" sldId="260"/>
            <ac:spMk id="9" creationId="{117AB3D3-3C9C-4DED-809A-78734805B895}"/>
          </ac:spMkLst>
        </pc:spChg>
        <pc:spChg chg="add">
          <ac:chgData name="Ayodolamu Dada" userId="S::adada@ssso.southwark.sch.uk::ca945be6-2bda-4532-a82e-d342e4768e0e" providerId="AD" clId="Web-{BFC4F293-6E2E-A225-7A75-1DBFAA4E9B53}" dt="2026-06-15T14:38:01.976" v="16"/>
          <ac:spMkLst>
            <pc:docMk/>
            <pc:sldMk cId="1263635706" sldId="260"/>
            <ac:spMk id="11" creationId="{3A9A4357-BD1D-4622-A4FE-766E6AB8DE84}"/>
          </ac:spMkLst>
        </pc:spChg>
        <pc:spChg chg="add">
          <ac:chgData name="Ayodolamu Dada" userId="S::adada@ssso.southwark.sch.uk::ca945be6-2bda-4532-a82e-d342e4768e0e" providerId="AD" clId="Web-{BFC4F293-6E2E-A225-7A75-1DBFAA4E9B53}" dt="2026-06-15T14:38:01.976" v="16"/>
          <ac:spMkLst>
            <pc:docMk/>
            <pc:sldMk cId="1263635706" sldId="260"/>
            <ac:spMk id="13" creationId="{E659831F-0D9A-4C63-9EBB-8435B85A440F}"/>
          </ac:spMkLst>
        </pc:spChg>
        <pc:spChg chg="add">
          <ac:chgData name="Ayodolamu Dada" userId="S::adada@ssso.southwark.sch.uk::ca945be6-2bda-4532-a82e-d342e4768e0e" providerId="AD" clId="Web-{BFC4F293-6E2E-A225-7A75-1DBFAA4E9B53}" dt="2026-06-15T14:38:01.976" v="16"/>
          <ac:spMkLst>
            <pc:docMk/>
            <pc:sldMk cId="1263635706" sldId="260"/>
            <ac:spMk id="15" creationId="{E6995CE5-F890-4ABA-82A2-26507CE8D2A3}"/>
          </ac:spMkLst>
        </pc:spChg>
        <pc:picChg chg="add mod">
          <ac:chgData name="Ayodolamu Dada" userId="S::adada@ssso.southwark.sch.uk::ca945be6-2bda-4532-a82e-d342e4768e0e" providerId="AD" clId="Web-{BFC4F293-6E2E-A225-7A75-1DBFAA4E9B53}" dt="2026-06-15T14:38:01.976" v="16"/>
          <ac:picMkLst>
            <pc:docMk/>
            <pc:sldMk cId="1263635706" sldId="260"/>
            <ac:picMk id="4" creationId="{56BC078A-4BD0-4299-B204-B92A46C8AD37}"/>
          </ac:picMkLst>
        </pc:picChg>
      </pc:sldChg>
      <pc:sldChg chg="addSp modSp mod setBg">
        <pc:chgData name="Ayodolamu Dada" userId="S::adada@ssso.southwark.sch.uk::ca945be6-2bda-4532-a82e-d342e4768e0e" providerId="AD" clId="Web-{BFC4F293-6E2E-A225-7A75-1DBFAA4E9B53}" dt="2026-06-15T14:37:30.693" v="9" actId="1076"/>
        <pc:sldMkLst>
          <pc:docMk/>
          <pc:sldMk cId="31136322" sldId="261"/>
        </pc:sldMkLst>
        <pc:spChg chg="mod">
          <ac:chgData name="Ayodolamu Dada" userId="S::adada@ssso.southwark.sch.uk::ca945be6-2bda-4532-a82e-d342e4768e0e" providerId="AD" clId="Web-{BFC4F293-6E2E-A225-7A75-1DBFAA4E9B53}" dt="2026-06-15T14:37:23.239" v="8"/>
          <ac:spMkLst>
            <pc:docMk/>
            <pc:sldMk cId="31136322" sldId="261"/>
            <ac:spMk id="2" creationId="{67FF9AB8-759F-6F94-3628-906ACBEF5ADB}"/>
          </ac:spMkLst>
        </pc:spChg>
        <pc:spChg chg="mod">
          <ac:chgData name="Ayodolamu Dada" userId="S::adada@ssso.southwark.sch.uk::ca945be6-2bda-4532-a82e-d342e4768e0e" providerId="AD" clId="Web-{BFC4F293-6E2E-A225-7A75-1DBFAA4E9B53}" dt="2026-06-15T14:37:30.693" v="9" actId="1076"/>
          <ac:spMkLst>
            <pc:docMk/>
            <pc:sldMk cId="31136322" sldId="261"/>
            <ac:spMk id="3" creationId="{29F15756-46A6-D319-F377-1FB0B9E74FC0}"/>
          </ac:spMkLst>
        </pc:spChg>
        <pc:spChg chg="add">
          <ac:chgData name="Ayodolamu Dada" userId="S::adada@ssso.southwark.sch.uk::ca945be6-2bda-4532-a82e-d342e4768e0e" providerId="AD" clId="Web-{BFC4F293-6E2E-A225-7A75-1DBFAA4E9B53}" dt="2026-06-15T14:37:23.239" v="8"/>
          <ac:spMkLst>
            <pc:docMk/>
            <pc:sldMk cId="31136322" sldId="261"/>
            <ac:spMk id="9" creationId="{47942995-B07F-4636-9A06-C6A104B260A8}"/>
          </ac:spMkLst>
        </pc:spChg>
        <pc:spChg chg="add">
          <ac:chgData name="Ayodolamu Dada" userId="S::adada@ssso.southwark.sch.uk::ca945be6-2bda-4532-a82e-d342e4768e0e" providerId="AD" clId="Web-{BFC4F293-6E2E-A225-7A75-1DBFAA4E9B53}" dt="2026-06-15T14:37:23.239" v="8"/>
          <ac:spMkLst>
            <pc:docMk/>
            <pc:sldMk cId="31136322" sldId="261"/>
            <ac:spMk id="16" creationId="{B81933D1-5615-42C7-9C0B-4EB7105CCE2D}"/>
          </ac:spMkLst>
        </pc:spChg>
        <pc:spChg chg="add">
          <ac:chgData name="Ayodolamu Dada" userId="S::adada@ssso.southwark.sch.uk::ca945be6-2bda-4532-a82e-d342e4768e0e" providerId="AD" clId="Web-{BFC4F293-6E2E-A225-7A75-1DBFAA4E9B53}" dt="2026-06-15T14:37:23.239" v="8"/>
          <ac:spMkLst>
            <pc:docMk/>
            <pc:sldMk cId="31136322" sldId="261"/>
            <ac:spMk id="18" creationId="{19C9EAEA-39D0-4B0E-A0EB-51E7B26740B1}"/>
          </ac:spMkLst>
        </pc:spChg>
        <pc:grpChg chg="add">
          <ac:chgData name="Ayodolamu Dada" userId="S::adada@ssso.southwark.sch.uk::ca945be6-2bda-4532-a82e-d342e4768e0e" providerId="AD" clId="Web-{BFC4F293-6E2E-A225-7A75-1DBFAA4E9B53}" dt="2026-06-15T14:37:23.239" v="8"/>
          <ac:grpSpMkLst>
            <pc:docMk/>
            <pc:sldMk cId="31136322" sldId="261"/>
            <ac:grpSpMk id="11" creationId="{032D8612-31EB-44CF-A1D0-14FD4C705424}"/>
          </ac:grpSpMkLst>
        </pc:grpChg>
        <pc:picChg chg="add mod">
          <ac:chgData name="Ayodolamu Dada" userId="S::adada@ssso.southwark.sch.uk::ca945be6-2bda-4532-a82e-d342e4768e0e" providerId="AD" clId="Web-{BFC4F293-6E2E-A225-7A75-1DBFAA4E9B53}" dt="2026-06-15T14:37:23.239" v="8"/>
          <ac:picMkLst>
            <pc:docMk/>
            <pc:sldMk cId="31136322" sldId="261"/>
            <ac:picMk id="4" creationId="{BC907317-9871-5BE7-AF7F-5C4ED5E73E1D}"/>
          </ac:picMkLst>
        </pc:picChg>
      </pc:sldChg>
    </pc:docChg>
  </pc:docChgLst>
  <pc:docChgLst>
    <pc:chgData name="Ayodolamu Dada" userId="S::adada@ssso.southwark.sch.uk::ca945be6-2bda-4532-a82e-d342e4768e0e" providerId="AD" clId="Web-{0C3860BD-D41C-35F9-FABA-BBEC2667B9B1}"/>
    <pc:docChg chg="modSld">
      <pc:chgData name="Ayodolamu Dada" userId="S::adada@ssso.southwark.sch.uk::ca945be6-2bda-4532-a82e-d342e4768e0e" providerId="AD" clId="Web-{0C3860BD-D41C-35F9-FABA-BBEC2667B9B1}" dt="2026-06-17T08:42:11.158" v="59" actId="20577"/>
      <pc:docMkLst>
        <pc:docMk/>
      </pc:docMkLst>
      <pc:sldChg chg="addSp delSp modSp">
        <pc:chgData name="Ayodolamu Dada" userId="S::adada@ssso.southwark.sch.uk::ca945be6-2bda-4532-a82e-d342e4768e0e" providerId="AD" clId="Web-{0C3860BD-D41C-35F9-FABA-BBEC2667B9B1}" dt="2026-06-17T08:42:11.158" v="59" actId="20577"/>
        <pc:sldMkLst>
          <pc:docMk/>
          <pc:sldMk cId="642139807" sldId="257"/>
        </pc:sldMkLst>
        <pc:spChg chg="mod">
          <ac:chgData name="Ayodolamu Dada" userId="S::adada@ssso.southwark.sch.uk::ca945be6-2bda-4532-a82e-d342e4768e0e" providerId="AD" clId="Web-{0C3860BD-D41C-35F9-FABA-BBEC2667B9B1}" dt="2026-06-17T08:42:11.158" v="59" actId="20577"/>
          <ac:spMkLst>
            <pc:docMk/>
            <pc:sldMk cId="642139807" sldId="257"/>
            <ac:spMk id="3" creationId="{B819763E-7A2A-F52B-FAF8-AEAC6CD8BBA1}"/>
          </ac:spMkLst>
        </pc:spChg>
        <pc:spChg chg="add del mod">
          <ac:chgData name="Ayodolamu Dada" userId="S::adada@ssso.southwark.sch.uk::ca945be6-2bda-4532-a82e-d342e4768e0e" providerId="AD" clId="Web-{0C3860BD-D41C-35F9-FABA-BBEC2667B9B1}" dt="2026-06-17T08:42:05.345" v="57"/>
          <ac:spMkLst>
            <pc:docMk/>
            <pc:sldMk cId="642139807" sldId="257"/>
            <ac:spMk id="4" creationId="{2DC8A83A-247B-B9C6-E9CC-AB05CA6600AD}"/>
          </ac:spMkLst>
        </pc:spChg>
      </pc:sldChg>
      <pc:sldChg chg="modSp">
        <pc:chgData name="Ayodolamu Dada" userId="S::adada@ssso.southwark.sch.uk::ca945be6-2bda-4532-a82e-d342e4768e0e" providerId="AD" clId="Web-{0C3860BD-D41C-35F9-FABA-BBEC2667B9B1}" dt="2026-06-17T08:36:04.069" v="18" actId="20577"/>
        <pc:sldMkLst>
          <pc:docMk/>
          <pc:sldMk cId="1312299323" sldId="258"/>
        </pc:sldMkLst>
        <pc:spChg chg="mod">
          <ac:chgData name="Ayodolamu Dada" userId="S::adada@ssso.southwark.sch.uk::ca945be6-2bda-4532-a82e-d342e4768e0e" providerId="AD" clId="Web-{0C3860BD-D41C-35F9-FABA-BBEC2667B9B1}" dt="2026-06-17T08:36:04.069" v="18" actId="20577"/>
          <ac:spMkLst>
            <pc:docMk/>
            <pc:sldMk cId="1312299323" sldId="258"/>
            <ac:spMk id="3" creationId="{CE541996-F4D1-951A-A40B-726CBE59E8BF}"/>
          </ac:spMkLst>
        </pc:spChg>
      </pc:sldChg>
      <pc:sldChg chg="modSp">
        <pc:chgData name="Ayodolamu Dada" userId="S::adada@ssso.southwark.sch.uk::ca945be6-2bda-4532-a82e-d342e4768e0e" providerId="AD" clId="Web-{0C3860BD-D41C-35F9-FABA-BBEC2667B9B1}" dt="2026-06-17T08:34:39.457" v="2" actId="20577"/>
        <pc:sldMkLst>
          <pc:docMk/>
          <pc:sldMk cId="486812425" sldId="259"/>
        </pc:sldMkLst>
        <pc:graphicFrameChg chg="modGraphic">
          <ac:chgData name="Ayodolamu Dada" userId="S::adada@ssso.southwark.sch.uk::ca945be6-2bda-4532-a82e-d342e4768e0e" providerId="AD" clId="Web-{0C3860BD-D41C-35F9-FABA-BBEC2667B9B1}" dt="2026-06-17T08:34:39.457" v="2" actId="20577"/>
          <ac:graphicFrameMkLst>
            <pc:docMk/>
            <pc:sldMk cId="486812425" sldId="259"/>
            <ac:graphicFrameMk id="5" creationId="{F668922C-7ADD-4F27-09D1-6FA2BCC8AAC1}"/>
          </ac:graphicFrameMkLst>
        </pc:graphicFrameChg>
      </pc:sldChg>
    </pc:docChg>
  </pc:docChgLst>
  <pc:docChgLst>
    <pc:chgData name="Ayodolamu Dada" userId="S::adada@ssso.southwark.sch.uk::ca945be6-2bda-4532-a82e-d342e4768e0e" providerId="AD" clId="Web-{81D0A366-7E8A-2F33-85CB-22CAA636DCC7}"/>
    <pc:docChg chg="modSld">
      <pc:chgData name="Ayodolamu Dada" userId="S::adada@ssso.southwark.sch.uk::ca945be6-2bda-4532-a82e-d342e4768e0e" providerId="AD" clId="Web-{81D0A366-7E8A-2F33-85CB-22CAA636DCC7}" dt="2026-06-15T14:21:28.186" v="5"/>
      <pc:docMkLst>
        <pc:docMk/>
      </pc:docMkLst>
      <pc:sldChg chg="addSp delSp modSp mod setBg setClrOvrMap">
        <pc:chgData name="Ayodolamu Dada" userId="S::adada@ssso.southwark.sch.uk::ca945be6-2bda-4532-a82e-d342e4768e0e" providerId="AD" clId="Web-{81D0A366-7E8A-2F33-85CB-22CAA636DCC7}" dt="2026-06-15T14:21:28.186" v="5"/>
        <pc:sldMkLst>
          <pc:docMk/>
          <pc:sldMk cId="109857222" sldId="256"/>
        </pc:sldMkLst>
        <pc:spChg chg="mod">
          <ac:chgData name="Ayodolamu Dada" userId="S::adada@ssso.southwark.sch.uk::ca945be6-2bda-4532-a82e-d342e4768e0e" providerId="AD" clId="Web-{81D0A366-7E8A-2F33-85CB-22CAA636DCC7}" dt="2026-06-15T14:21:23.591" v="4"/>
          <ac:spMkLst>
            <pc:docMk/>
            <pc:sldMk cId="109857222" sldId="256"/>
            <ac:spMk id="2" creationId="{00000000-0000-0000-0000-000000000000}"/>
          </ac:spMkLst>
        </pc:spChg>
        <pc:spChg chg="mod">
          <ac:chgData name="Ayodolamu Dada" userId="S::adada@ssso.southwark.sch.uk::ca945be6-2bda-4532-a82e-d342e4768e0e" providerId="AD" clId="Web-{81D0A366-7E8A-2F33-85CB-22CAA636DCC7}" dt="2026-06-15T14:21:23.591" v="4"/>
          <ac:spMkLst>
            <pc:docMk/>
            <pc:sldMk cId="109857222" sldId="256"/>
            <ac:spMk id="3" creationId="{00000000-0000-0000-0000-000000000000}"/>
          </ac:spMkLst>
        </pc:spChg>
        <pc:spChg chg="add">
          <ac:chgData name="Ayodolamu Dada" userId="S::adada@ssso.southwark.sch.uk::ca945be6-2bda-4532-a82e-d342e4768e0e" providerId="AD" clId="Web-{81D0A366-7E8A-2F33-85CB-22CAA636DCC7}" dt="2026-06-15T14:21:23.591" v="4"/>
          <ac:spMkLst>
            <pc:docMk/>
            <pc:sldMk cId="109857222" sldId="256"/>
            <ac:spMk id="10" creationId="{71B2258F-86CA-4D4D-8270-BC05FCDEBFB3}"/>
          </ac:spMkLst>
        </pc:spChg>
        <pc:picChg chg="add mod ord">
          <ac:chgData name="Ayodolamu Dada" userId="S::adada@ssso.southwark.sch.uk::ca945be6-2bda-4532-a82e-d342e4768e0e" providerId="AD" clId="Web-{81D0A366-7E8A-2F33-85CB-22CAA636DCC7}" dt="2026-06-15T14:21:23.591" v="4"/>
          <ac:picMkLst>
            <pc:docMk/>
            <pc:sldMk cId="109857222" sldId="256"/>
            <ac:picMk id="4" creationId="{80B128A5-D9E7-0E6D-0B1D-9582A034A69A}"/>
          </ac:picMkLst>
        </pc:picChg>
      </pc:sldChg>
    </pc:docChg>
  </pc:docChgLst>
  <pc:docChgLst>
    <pc:chgData name="Ayodolamu Dada" userId="S::adada@ssso.southwark.sch.uk::ca945be6-2bda-4532-a82e-d342e4768e0e" providerId="AD" clId="Web-{A8A291FE-E74E-39E3-368F-7AFF79C30157}"/>
    <pc:docChg chg="addSld modSld">
      <pc:chgData name="Ayodolamu Dada" userId="S::adada@ssso.southwark.sch.uk::ca945be6-2bda-4532-a82e-d342e4768e0e" providerId="AD" clId="Web-{A8A291FE-E74E-39E3-368F-7AFF79C30157}" dt="2026-06-10T13:03:48.415" v="347" actId="20577"/>
      <pc:docMkLst>
        <pc:docMk/>
      </pc:docMkLst>
      <pc:sldChg chg="modSp">
        <pc:chgData name="Ayodolamu Dada" userId="S::adada@ssso.southwark.sch.uk::ca945be6-2bda-4532-a82e-d342e4768e0e" providerId="AD" clId="Web-{A8A291FE-E74E-39E3-368F-7AFF79C30157}" dt="2026-06-10T09:42:51.455" v="41" actId="20577"/>
        <pc:sldMkLst>
          <pc:docMk/>
          <pc:sldMk cId="109857222" sldId="256"/>
        </pc:sldMkLst>
        <pc:spChg chg="mod">
          <ac:chgData name="Ayodolamu Dada" userId="S::adada@ssso.southwark.sch.uk::ca945be6-2bda-4532-a82e-d342e4768e0e" providerId="AD" clId="Web-{A8A291FE-E74E-39E3-368F-7AFF79C30157}" dt="2026-06-10T09:42:51.455" v="41" actId="20577"/>
          <ac:spMkLst>
            <pc:docMk/>
            <pc:sldMk cId="109857222" sldId="256"/>
            <ac:spMk id="2" creationId="{00000000-0000-0000-0000-000000000000}"/>
          </ac:spMkLst>
        </pc:spChg>
        <pc:spChg chg="mod">
          <ac:chgData name="Ayodolamu Dada" userId="S::adada@ssso.southwark.sch.uk::ca945be6-2bda-4532-a82e-d342e4768e0e" providerId="AD" clId="Web-{A8A291FE-E74E-39E3-368F-7AFF79C30157}" dt="2026-06-10T09:40:31.949" v="22" actId="20577"/>
          <ac:spMkLst>
            <pc:docMk/>
            <pc:sldMk cId="109857222" sldId="256"/>
            <ac:spMk id="3" creationId="{00000000-0000-0000-0000-000000000000}"/>
          </ac:spMkLst>
        </pc:spChg>
      </pc:sldChg>
      <pc:sldChg chg="modSp new">
        <pc:chgData name="Ayodolamu Dada" userId="S::adada@ssso.southwark.sch.uk::ca945be6-2bda-4532-a82e-d342e4768e0e" providerId="AD" clId="Web-{A8A291FE-E74E-39E3-368F-7AFF79C30157}" dt="2026-06-10T10:38:46.552" v="107" actId="14100"/>
        <pc:sldMkLst>
          <pc:docMk/>
          <pc:sldMk cId="642139807" sldId="257"/>
        </pc:sldMkLst>
        <pc:spChg chg="mod">
          <ac:chgData name="Ayodolamu Dada" userId="S::adada@ssso.southwark.sch.uk::ca945be6-2bda-4532-a82e-d342e4768e0e" providerId="AD" clId="Web-{A8A291FE-E74E-39E3-368F-7AFF79C30157}" dt="2026-06-10T10:13:59.153" v="101" actId="20577"/>
          <ac:spMkLst>
            <pc:docMk/>
            <pc:sldMk cId="642139807" sldId="257"/>
            <ac:spMk id="2" creationId="{7ACDAB2C-4899-9477-0386-A748CF4904C1}"/>
          </ac:spMkLst>
        </pc:spChg>
        <pc:spChg chg="mod">
          <ac:chgData name="Ayodolamu Dada" userId="S::adada@ssso.southwark.sch.uk::ca945be6-2bda-4532-a82e-d342e4768e0e" providerId="AD" clId="Web-{A8A291FE-E74E-39E3-368F-7AFF79C30157}" dt="2026-06-10T10:38:46.552" v="107" actId="14100"/>
          <ac:spMkLst>
            <pc:docMk/>
            <pc:sldMk cId="642139807" sldId="257"/>
            <ac:spMk id="3" creationId="{B819763E-7A2A-F52B-FAF8-AEAC6CD8BBA1}"/>
          </ac:spMkLst>
        </pc:spChg>
      </pc:sldChg>
      <pc:sldChg chg="modSp new">
        <pc:chgData name="Ayodolamu Dada" userId="S::adada@ssso.southwark.sch.uk::ca945be6-2bda-4532-a82e-d342e4768e0e" providerId="AD" clId="Web-{A8A291FE-E74E-39E3-368F-7AFF79C30157}" dt="2026-06-10T11:06:31.614" v="344" actId="20577"/>
        <pc:sldMkLst>
          <pc:docMk/>
          <pc:sldMk cId="1312299323" sldId="258"/>
        </pc:sldMkLst>
        <pc:spChg chg="mod">
          <ac:chgData name="Ayodolamu Dada" userId="S::adada@ssso.southwark.sch.uk::ca945be6-2bda-4532-a82e-d342e4768e0e" providerId="AD" clId="Web-{A8A291FE-E74E-39E3-368F-7AFF79C30157}" dt="2026-06-10T09:41:15.545" v="29" actId="20577"/>
          <ac:spMkLst>
            <pc:docMk/>
            <pc:sldMk cId="1312299323" sldId="258"/>
            <ac:spMk id="2" creationId="{5A1EA508-A56B-0025-88B2-62E469F5C089}"/>
          </ac:spMkLst>
        </pc:spChg>
        <pc:spChg chg="mod">
          <ac:chgData name="Ayodolamu Dada" userId="S::adada@ssso.southwark.sch.uk::ca945be6-2bda-4532-a82e-d342e4768e0e" providerId="AD" clId="Web-{A8A291FE-E74E-39E3-368F-7AFF79C30157}" dt="2026-06-10T11:06:31.614" v="344" actId="20577"/>
          <ac:spMkLst>
            <pc:docMk/>
            <pc:sldMk cId="1312299323" sldId="258"/>
            <ac:spMk id="3" creationId="{CE541996-F4D1-951A-A40B-726CBE59E8BF}"/>
          </ac:spMkLst>
        </pc:spChg>
      </pc:sldChg>
      <pc:sldChg chg="modSp new">
        <pc:chgData name="Ayodolamu Dada" userId="S::adada@ssso.southwark.sch.uk::ca945be6-2bda-4532-a82e-d342e4768e0e" providerId="AD" clId="Web-{A8A291FE-E74E-39E3-368F-7AFF79C30157}" dt="2026-06-10T10:12:27.914" v="67" actId="20577"/>
        <pc:sldMkLst>
          <pc:docMk/>
          <pc:sldMk cId="486812425" sldId="259"/>
        </pc:sldMkLst>
        <pc:spChg chg="mod">
          <ac:chgData name="Ayodolamu Dada" userId="S::adada@ssso.southwark.sch.uk::ca945be6-2bda-4532-a82e-d342e4768e0e" providerId="AD" clId="Web-{A8A291FE-E74E-39E3-368F-7AFF79C30157}" dt="2026-06-10T09:41:21.576" v="37" actId="20577"/>
          <ac:spMkLst>
            <pc:docMk/>
            <pc:sldMk cId="486812425" sldId="259"/>
            <ac:spMk id="2" creationId="{2E67C41F-C35C-9B29-6955-8C9011085D9E}"/>
          </ac:spMkLst>
        </pc:spChg>
      </pc:sldChg>
      <pc:sldChg chg="modSp new">
        <pc:chgData name="Ayodolamu Dada" userId="S::adada@ssso.southwark.sch.uk::ca945be6-2bda-4532-a82e-d342e4768e0e" providerId="AD" clId="Web-{A8A291FE-E74E-39E3-368F-7AFF79C30157}" dt="2026-06-10T09:41:25.108" v="39" actId="20577"/>
        <pc:sldMkLst>
          <pc:docMk/>
          <pc:sldMk cId="1263635706" sldId="260"/>
        </pc:sldMkLst>
        <pc:spChg chg="mod">
          <ac:chgData name="Ayodolamu Dada" userId="S::adada@ssso.southwark.sch.uk::ca945be6-2bda-4532-a82e-d342e4768e0e" providerId="AD" clId="Web-{A8A291FE-E74E-39E3-368F-7AFF79C30157}" dt="2026-06-10T09:41:25.108" v="39" actId="20577"/>
          <ac:spMkLst>
            <pc:docMk/>
            <pc:sldMk cId="1263635706" sldId="260"/>
            <ac:spMk id="2" creationId="{0E58EC72-BB00-4531-8370-9DA8ECE18F4C}"/>
          </ac:spMkLst>
        </pc:spChg>
      </pc:sldChg>
      <pc:sldChg chg="modSp new">
        <pc:chgData name="Ayodolamu Dada" userId="S::adada@ssso.southwark.sch.uk::ca945be6-2bda-4532-a82e-d342e4768e0e" providerId="AD" clId="Web-{A8A291FE-E74E-39E3-368F-7AFF79C30157}" dt="2026-06-10T13:03:48.415" v="347" actId="20577"/>
        <pc:sldMkLst>
          <pc:docMk/>
          <pc:sldMk cId="31136322" sldId="261"/>
        </pc:sldMkLst>
        <pc:spChg chg="mod">
          <ac:chgData name="Ayodolamu Dada" userId="S::adada@ssso.southwark.sch.uk::ca945be6-2bda-4532-a82e-d342e4768e0e" providerId="AD" clId="Web-{A8A291FE-E74E-39E3-368F-7AFF79C30157}" dt="2026-06-10T13:03:48.415" v="347" actId="20577"/>
          <ac:spMkLst>
            <pc:docMk/>
            <pc:sldMk cId="31136322" sldId="261"/>
            <ac:spMk id="2" creationId="{67FF9AB8-759F-6F94-3628-906ACBEF5ADB}"/>
          </ac:spMkLst>
        </pc:spChg>
      </pc:sldChg>
    </pc:docChg>
  </pc:docChgLst>
  <pc:docChgLst>
    <pc:chgData name="Ayodolamu Dada" userId="S::adada@ssso.southwark.sch.uk::ca945be6-2bda-4532-a82e-d342e4768e0e" providerId="AD" clId="Web-{57B894BC-071E-5392-0FCC-1044E32810DE}"/>
    <pc:docChg chg="modSld">
      <pc:chgData name="Ayodolamu Dada" userId="S::adada@ssso.southwark.sch.uk::ca945be6-2bda-4532-a82e-d342e4768e0e" providerId="AD" clId="Web-{57B894BC-071E-5392-0FCC-1044E32810DE}" dt="2026-06-15T10:12:52.584" v="13" actId="20577"/>
      <pc:docMkLst>
        <pc:docMk/>
      </pc:docMkLst>
      <pc:sldChg chg="modSp">
        <pc:chgData name="Ayodolamu Dada" userId="S::adada@ssso.southwark.sch.uk::ca945be6-2bda-4532-a82e-d342e4768e0e" providerId="AD" clId="Web-{57B894BC-071E-5392-0FCC-1044E32810DE}" dt="2026-06-15T08:07:17.902" v="0" actId="20577"/>
        <pc:sldMkLst>
          <pc:docMk/>
          <pc:sldMk cId="1312299323" sldId="258"/>
        </pc:sldMkLst>
        <pc:spChg chg="mod">
          <ac:chgData name="Ayodolamu Dada" userId="S::adada@ssso.southwark.sch.uk::ca945be6-2bda-4532-a82e-d342e4768e0e" providerId="AD" clId="Web-{57B894BC-071E-5392-0FCC-1044E32810DE}" dt="2026-06-15T08:07:17.902" v="0" actId="20577"/>
          <ac:spMkLst>
            <pc:docMk/>
            <pc:sldMk cId="1312299323" sldId="258"/>
            <ac:spMk id="3" creationId="{CE541996-F4D1-951A-A40B-726CBE59E8BF}"/>
          </ac:spMkLst>
        </pc:spChg>
      </pc:sldChg>
      <pc:sldChg chg="modSp">
        <pc:chgData name="Ayodolamu Dada" userId="S::adada@ssso.southwark.sch.uk::ca945be6-2bda-4532-a82e-d342e4768e0e" providerId="AD" clId="Web-{57B894BC-071E-5392-0FCC-1044E32810DE}" dt="2026-06-15T10:12:52.584" v="13" actId="20577"/>
        <pc:sldMkLst>
          <pc:docMk/>
          <pc:sldMk cId="1263635706" sldId="260"/>
        </pc:sldMkLst>
        <pc:spChg chg="mod">
          <ac:chgData name="Ayodolamu Dada" userId="S::adada@ssso.southwark.sch.uk::ca945be6-2bda-4532-a82e-d342e4768e0e" providerId="AD" clId="Web-{57B894BC-071E-5392-0FCC-1044E32810DE}" dt="2026-06-15T10:12:52.584" v="13" actId="20577"/>
          <ac:spMkLst>
            <pc:docMk/>
            <pc:sldMk cId="1263635706" sldId="260"/>
            <ac:spMk id="3" creationId="{5A1C7FCF-532B-8AD5-E7F8-9CF2EBB2F1F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13EA3C-06C2-4D63-848F-1DF60918EC3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0D0E99B-0E6E-4326-A65E-E822D3D47E2A}">
      <dgm:prSet/>
      <dgm:spPr/>
      <dgm:t>
        <a:bodyPr/>
        <a:lstStyle/>
        <a:p>
          <a:pPr algn="l">
            <a:lnSpc>
              <a:spcPct val="90000"/>
            </a:lnSpc>
          </a:pPr>
          <a:r>
            <a:rPr lang="en-GB" sz="2500">
              <a:solidFill>
                <a:srgbClr val="FFFFFF"/>
              </a:solidFill>
              <a:latin typeface="Aptos"/>
              <a:ea typeface="+mn-ea"/>
              <a:cs typeface="+mn-cs"/>
            </a:rPr>
            <a:t>What does loving your neighbour mean in your school environment? </a:t>
          </a:r>
          <a:endParaRPr lang="en-US" sz="2500">
            <a:solidFill>
              <a:srgbClr val="FFFFFF"/>
            </a:solidFill>
            <a:latin typeface="Aptos" panose="020B0004020202020204"/>
            <a:ea typeface="+mn-ea"/>
            <a:cs typeface="+mn-cs"/>
          </a:endParaRPr>
        </a:p>
      </dgm:t>
    </dgm:pt>
    <dgm:pt modelId="{5E967361-829F-4878-B5DB-36347F98B7FD}" type="parTrans" cxnId="{4F6E4809-B0B8-40A2-80E7-8A7264C843BD}">
      <dgm:prSet/>
      <dgm:spPr/>
      <dgm:t>
        <a:bodyPr/>
        <a:lstStyle/>
        <a:p>
          <a:endParaRPr lang="en-US"/>
        </a:p>
      </dgm:t>
    </dgm:pt>
    <dgm:pt modelId="{71DE7C66-6A7B-4743-9DD0-4EC89779620A}" type="sibTrans" cxnId="{4F6E4809-B0B8-40A2-80E7-8A7264C843BD}">
      <dgm:prSet/>
      <dgm:spPr/>
      <dgm:t>
        <a:bodyPr/>
        <a:lstStyle/>
        <a:p>
          <a:endParaRPr lang="en-US"/>
        </a:p>
      </dgm:t>
    </dgm:pt>
    <dgm:pt modelId="{99529300-0C6D-46B9-97BB-8539283BB6DB}">
      <dgm:prSet/>
      <dgm:spPr/>
      <dgm:t>
        <a:bodyPr/>
        <a:lstStyle/>
        <a:p>
          <a:pPr algn="l">
            <a:lnSpc>
              <a:spcPct val="90000"/>
            </a:lnSpc>
          </a:pPr>
          <a:r>
            <a:rPr lang="en-GB" sz="2500">
              <a:solidFill>
                <a:srgbClr val="FFFFFF"/>
              </a:solidFill>
              <a:latin typeface="Aptos" panose="020B0004020202020204"/>
              <a:ea typeface="+mn-ea"/>
              <a:cs typeface="+mn-cs"/>
            </a:rPr>
            <a:t>How can we make people feel welcomed and accepted even if they are different from us?</a:t>
          </a:r>
          <a:endParaRPr lang="en-US" sz="2500">
            <a:solidFill>
              <a:srgbClr val="FFFFFF"/>
            </a:solidFill>
            <a:latin typeface="Aptos" panose="020B0004020202020204"/>
            <a:ea typeface="+mn-ea"/>
            <a:cs typeface="+mn-cs"/>
          </a:endParaRPr>
        </a:p>
      </dgm:t>
    </dgm:pt>
    <dgm:pt modelId="{658CE955-271C-4523-B974-A00C41A8604D}" type="parTrans" cxnId="{F67E1643-EF65-46DE-8874-A8338A269943}">
      <dgm:prSet/>
      <dgm:spPr/>
      <dgm:t>
        <a:bodyPr/>
        <a:lstStyle/>
        <a:p>
          <a:endParaRPr lang="en-US"/>
        </a:p>
      </dgm:t>
    </dgm:pt>
    <dgm:pt modelId="{3A246599-52E0-4151-AA86-8E3737045F4A}" type="sibTrans" cxnId="{F67E1643-EF65-46DE-8874-A8338A269943}">
      <dgm:prSet/>
      <dgm:spPr/>
      <dgm:t>
        <a:bodyPr/>
        <a:lstStyle/>
        <a:p>
          <a:endParaRPr lang="en-US"/>
        </a:p>
      </dgm:t>
    </dgm:pt>
    <dgm:pt modelId="{4209A563-C8DA-49D9-88BD-2C7DA5AA8769}">
      <dgm:prSet/>
      <dgm:spPr/>
      <dgm:t>
        <a:bodyPr/>
        <a:lstStyle/>
        <a:p>
          <a:pPr algn="l">
            <a:lnSpc>
              <a:spcPct val="90000"/>
            </a:lnSpc>
          </a:pPr>
          <a:r>
            <a:rPr lang="en-GB" sz="2500">
              <a:solidFill>
                <a:srgbClr val="FFFFFF"/>
              </a:solidFill>
              <a:latin typeface="Aptos" panose="020B0004020202020204"/>
              <a:ea typeface="+mn-ea"/>
              <a:cs typeface="+mn-cs"/>
            </a:rPr>
            <a:t>How can we show respect to people whose beliefs and identities may be different from our own?</a:t>
          </a:r>
          <a:endParaRPr lang="en-US" sz="2500">
            <a:solidFill>
              <a:srgbClr val="FFFFFF"/>
            </a:solidFill>
            <a:latin typeface="Aptos" panose="020B0004020202020204"/>
            <a:ea typeface="+mn-ea"/>
            <a:cs typeface="+mn-cs"/>
          </a:endParaRPr>
        </a:p>
      </dgm:t>
    </dgm:pt>
    <dgm:pt modelId="{011CE3D1-3769-4910-B9D9-F6F7F5582C71}" type="parTrans" cxnId="{E5530B33-99C1-4890-BE99-6753430DB69D}">
      <dgm:prSet/>
      <dgm:spPr/>
      <dgm:t>
        <a:bodyPr/>
        <a:lstStyle/>
        <a:p>
          <a:endParaRPr lang="en-US"/>
        </a:p>
      </dgm:t>
    </dgm:pt>
    <dgm:pt modelId="{5852E4C4-3683-4179-8908-159B779E10EE}" type="sibTrans" cxnId="{E5530B33-99C1-4890-BE99-6753430DB69D}">
      <dgm:prSet/>
      <dgm:spPr/>
      <dgm:t>
        <a:bodyPr/>
        <a:lstStyle/>
        <a:p>
          <a:endParaRPr lang="en-US"/>
        </a:p>
      </dgm:t>
    </dgm:pt>
    <dgm:pt modelId="{45ABF09A-8345-457F-B64C-346F367115AC}">
      <dgm:prSet/>
      <dgm:spPr/>
      <dgm:t>
        <a:bodyPr/>
        <a:lstStyle/>
        <a:p>
          <a:pPr algn="l">
            <a:lnSpc>
              <a:spcPct val="90000"/>
            </a:lnSpc>
          </a:pPr>
          <a:r>
            <a:rPr lang="en-GB" sz="2500">
              <a:solidFill>
                <a:srgbClr val="FFFFFF"/>
              </a:solidFill>
              <a:latin typeface="Aptos" panose="020B0004020202020204"/>
              <a:ea typeface="+mn-ea"/>
              <a:cs typeface="+mn-cs"/>
            </a:rPr>
            <a:t>What is one practical way you can show love and respect to others this week?</a:t>
          </a:r>
          <a:endParaRPr lang="en-US" sz="2500">
            <a:solidFill>
              <a:srgbClr val="FFFFFF"/>
            </a:solidFill>
            <a:latin typeface="Aptos" panose="020B0004020202020204"/>
            <a:ea typeface="+mn-ea"/>
            <a:cs typeface="+mn-cs"/>
          </a:endParaRPr>
        </a:p>
      </dgm:t>
    </dgm:pt>
    <dgm:pt modelId="{4A2E248F-D7A2-4672-B2A7-0DD843F22EC2}" type="parTrans" cxnId="{25CDE488-0D30-4197-B944-5C0CC6428297}">
      <dgm:prSet/>
      <dgm:spPr/>
      <dgm:t>
        <a:bodyPr/>
        <a:lstStyle/>
        <a:p>
          <a:endParaRPr lang="en-US"/>
        </a:p>
      </dgm:t>
    </dgm:pt>
    <dgm:pt modelId="{69A41CF1-28F8-4386-9195-D1FE54DFB75C}" type="sibTrans" cxnId="{25CDE488-0D30-4197-B944-5C0CC6428297}">
      <dgm:prSet/>
      <dgm:spPr/>
      <dgm:t>
        <a:bodyPr/>
        <a:lstStyle/>
        <a:p>
          <a:endParaRPr lang="en-US"/>
        </a:p>
      </dgm:t>
    </dgm:pt>
    <dgm:pt modelId="{9AE95EC1-BC0B-426A-8874-D06B940742EA}" type="pres">
      <dgm:prSet presAssocID="{2813EA3C-06C2-4D63-848F-1DF60918EC34}" presName="linear" presStyleCnt="0">
        <dgm:presLayoutVars>
          <dgm:animLvl val="lvl"/>
          <dgm:resizeHandles val="exact"/>
        </dgm:presLayoutVars>
      </dgm:prSet>
      <dgm:spPr/>
    </dgm:pt>
    <dgm:pt modelId="{C17D2E8B-8E48-4924-A9B0-8F91870226DC}" type="pres">
      <dgm:prSet presAssocID="{20D0E99B-0E6E-4326-A65E-E822D3D47E2A}" presName="parentText" presStyleLbl="node1" presStyleIdx="0" presStyleCnt="4">
        <dgm:presLayoutVars>
          <dgm:chMax val="0"/>
          <dgm:bulletEnabled val="1"/>
        </dgm:presLayoutVars>
      </dgm:prSet>
      <dgm:spPr/>
    </dgm:pt>
    <dgm:pt modelId="{D258076E-8E30-4171-B2F1-FC3313AA9BF1}" type="pres">
      <dgm:prSet presAssocID="{71DE7C66-6A7B-4743-9DD0-4EC89779620A}" presName="spacer" presStyleCnt="0"/>
      <dgm:spPr/>
    </dgm:pt>
    <dgm:pt modelId="{2C1C53B8-FEC0-4D3C-95A1-34AEB2111CB2}" type="pres">
      <dgm:prSet presAssocID="{99529300-0C6D-46B9-97BB-8539283BB6DB}" presName="parentText" presStyleLbl="node1" presStyleIdx="1" presStyleCnt="4">
        <dgm:presLayoutVars>
          <dgm:chMax val="0"/>
          <dgm:bulletEnabled val="1"/>
        </dgm:presLayoutVars>
      </dgm:prSet>
      <dgm:spPr/>
    </dgm:pt>
    <dgm:pt modelId="{150C9F43-E0BB-4D26-8B37-E5C2674D1E5A}" type="pres">
      <dgm:prSet presAssocID="{3A246599-52E0-4151-AA86-8E3737045F4A}" presName="spacer" presStyleCnt="0"/>
      <dgm:spPr/>
    </dgm:pt>
    <dgm:pt modelId="{36559AC3-33BB-4262-A72E-2A4F62DD7716}" type="pres">
      <dgm:prSet presAssocID="{4209A563-C8DA-49D9-88BD-2C7DA5AA8769}" presName="parentText" presStyleLbl="node1" presStyleIdx="2" presStyleCnt="4">
        <dgm:presLayoutVars>
          <dgm:chMax val="0"/>
          <dgm:bulletEnabled val="1"/>
        </dgm:presLayoutVars>
      </dgm:prSet>
      <dgm:spPr/>
    </dgm:pt>
    <dgm:pt modelId="{BBFFDFD5-F922-4792-9701-277AD2290486}" type="pres">
      <dgm:prSet presAssocID="{5852E4C4-3683-4179-8908-159B779E10EE}" presName="spacer" presStyleCnt="0"/>
      <dgm:spPr/>
    </dgm:pt>
    <dgm:pt modelId="{D599E2D9-C286-47AE-9872-8000C687E8E1}" type="pres">
      <dgm:prSet presAssocID="{45ABF09A-8345-457F-B64C-346F367115AC}" presName="parentText" presStyleLbl="node1" presStyleIdx="3" presStyleCnt="4">
        <dgm:presLayoutVars>
          <dgm:chMax val="0"/>
          <dgm:bulletEnabled val="1"/>
        </dgm:presLayoutVars>
      </dgm:prSet>
      <dgm:spPr/>
    </dgm:pt>
  </dgm:ptLst>
  <dgm:cxnLst>
    <dgm:cxn modelId="{4F6E4809-B0B8-40A2-80E7-8A7264C843BD}" srcId="{2813EA3C-06C2-4D63-848F-1DF60918EC34}" destId="{20D0E99B-0E6E-4326-A65E-E822D3D47E2A}" srcOrd="0" destOrd="0" parTransId="{5E967361-829F-4878-B5DB-36347F98B7FD}" sibTransId="{71DE7C66-6A7B-4743-9DD0-4EC89779620A}"/>
    <dgm:cxn modelId="{E5530B33-99C1-4890-BE99-6753430DB69D}" srcId="{2813EA3C-06C2-4D63-848F-1DF60918EC34}" destId="{4209A563-C8DA-49D9-88BD-2C7DA5AA8769}" srcOrd="2" destOrd="0" parTransId="{011CE3D1-3769-4910-B9D9-F6F7F5582C71}" sibTransId="{5852E4C4-3683-4179-8908-159B779E10EE}"/>
    <dgm:cxn modelId="{1A26C942-EB20-46E2-B498-2584D9457434}" type="presOf" srcId="{20D0E99B-0E6E-4326-A65E-E822D3D47E2A}" destId="{C17D2E8B-8E48-4924-A9B0-8F91870226DC}" srcOrd="0" destOrd="0" presId="urn:microsoft.com/office/officeart/2005/8/layout/vList2"/>
    <dgm:cxn modelId="{F67E1643-EF65-46DE-8874-A8338A269943}" srcId="{2813EA3C-06C2-4D63-848F-1DF60918EC34}" destId="{99529300-0C6D-46B9-97BB-8539283BB6DB}" srcOrd="1" destOrd="0" parTransId="{658CE955-271C-4523-B974-A00C41A8604D}" sibTransId="{3A246599-52E0-4151-AA86-8E3737045F4A}"/>
    <dgm:cxn modelId="{D257526C-412B-420F-B2F6-7ED91A071235}" type="presOf" srcId="{4209A563-C8DA-49D9-88BD-2C7DA5AA8769}" destId="{36559AC3-33BB-4262-A72E-2A4F62DD7716}" srcOrd="0" destOrd="0" presId="urn:microsoft.com/office/officeart/2005/8/layout/vList2"/>
    <dgm:cxn modelId="{0296DB59-0FA9-4CCB-B4E9-0860BDA95DCA}" type="presOf" srcId="{2813EA3C-06C2-4D63-848F-1DF60918EC34}" destId="{9AE95EC1-BC0B-426A-8874-D06B940742EA}" srcOrd="0" destOrd="0" presId="urn:microsoft.com/office/officeart/2005/8/layout/vList2"/>
    <dgm:cxn modelId="{25CDE488-0D30-4197-B944-5C0CC6428297}" srcId="{2813EA3C-06C2-4D63-848F-1DF60918EC34}" destId="{45ABF09A-8345-457F-B64C-346F367115AC}" srcOrd="3" destOrd="0" parTransId="{4A2E248F-D7A2-4672-B2A7-0DD843F22EC2}" sibTransId="{69A41CF1-28F8-4386-9195-D1FE54DFB75C}"/>
    <dgm:cxn modelId="{194297DC-75AB-4F17-8281-6E25F06EC7BE}" type="presOf" srcId="{99529300-0C6D-46B9-97BB-8539283BB6DB}" destId="{2C1C53B8-FEC0-4D3C-95A1-34AEB2111CB2}" srcOrd="0" destOrd="0" presId="urn:microsoft.com/office/officeart/2005/8/layout/vList2"/>
    <dgm:cxn modelId="{6739FEF9-9654-478D-8C13-F4AE38621316}" type="presOf" srcId="{45ABF09A-8345-457F-B64C-346F367115AC}" destId="{D599E2D9-C286-47AE-9872-8000C687E8E1}" srcOrd="0" destOrd="0" presId="urn:microsoft.com/office/officeart/2005/8/layout/vList2"/>
    <dgm:cxn modelId="{805C81E4-9616-4AD0-B410-E287F53A4409}" type="presParOf" srcId="{9AE95EC1-BC0B-426A-8874-D06B940742EA}" destId="{C17D2E8B-8E48-4924-A9B0-8F91870226DC}" srcOrd="0" destOrd="0" presId="urn:microsoft.com/office/officeart/2005/8/layout/vList2"/>
    <dgm:cxn modelId="{53A19E64-CC75-4D21-8046-654A4296A680}" type="presParOf" srcId="{9AE95EC1-BC0B-426A-8874-D06B940742EA}" destId="{D258076E-8E30-4171-B2F1-FC3313AA9BF1}" srcOrd="1" destOrd="0" presId="urn:microsoft.com/office/officeart/2005/8/layout/vList2"/>
    <dgm:cxn modelId="{E4C9B8F0-4144-45FF-AF87-A37CB66169D9}" type="presParOf" srcId="{9AE95EC1-BC0B-426A-8874-D06B940742EA}" destId="{2C1C53B8-FEC0-4D3C-95A1-34AEB2111CB2}" srcOrd="2" destOrd="0" presId="urn:microsoft.com/office/officeart/2005/8/layout/vList2"/>
    <dgm:cxn modelId="{A27DCA87-6BA3-445B-B7BA-1CE703240DC6}" type="presParOf" srcId="{9AE95EC1-BC0B-426A-8874-D06B940742EA}" destId="{150C9F43-E0BB-4D26-8B37-E5C2674D1E5A}" srcOrd="3" destOrd="0" presId="urn:microsoft.com/office/officeart/2005/8/layout/vList2"/>
    <dgm:cxn modelId="{3708B508-C167-459F-8A8E-3A681556C9BE}" type="presParOf" srcId="{9AE95EC1-BC0B-426A-8874-D06B940742EA}" destId="{36559AC3-33BB-4262-A72E-2A4F62DD7716}" srcOrd="4" destOrd="0" presId="urn:microsoft.com/office/officeart/2005/8/layout/vList2"/>
    <dgm:cxn modelId="{4BC9EF42-BDD5-4BA1-9AD6-80BC9A4CE8F3}" type="presParOf" srcId="{9AE95EC1-BC0B-426A-8874-D06B940742EA}" destId="{BBFFDFD5-F922-4792-9701-277AD2290486}" srcOrd="5" destOrd="0" presId="urn:microsoft.com/office/officeart/2005/8/layout/vList2"/>
    <dgm:cxn modelId="{742FB2EE-5214-4E19-97DF-D5D4882A2B6A}" type="presParOf" srcId="{9AE95EC1-BC0B-426A-8874-D06B940742EA}" destId="{D599E2D9-C286-47AE-9872-8000C687E8E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7D2E8B-8E48-4924-A9B0-8F91870226DC}">
      <dsp:nvSpPr>
        <dsp:cNvPr id="0" name=""/>
        <dsp:cNvSpPr/>
      </dsp:nvSpPr>
      <dsp:spPr>
        <a:xfrm>
          <a:off x="0" y="71356"/>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latin typeface="Aptos"/>
              <a:ea typeface="+mn-ea"/>
              <a:cs typeface="+mn-cs"/>
            </a:rPr>
            <a:t>What does loving your neighbour mean in your school environment? </a:t>
          </a:r>
          <a:endParaRPr lang="en-US" sz="2500" kern="1200">
            <a:solidFill>
              <a:srgbClr val="FFFFFF"/>
            </a:solidFill>
            <a:latin typeface="Aptos" panose="020B0004020202020204"/>
            <a:ea typeface="+mn-ea"/>
            <a:cs typeface="+mn-cs"/>
          </a:endParaRPr>
        </a:p>
      </dsp:txBody>
      <dsp:txXfrm>
        <a:off x="48726" y="120082"/>
        <a:ext cx="10418148" cy="900704"/>
      </dsp:txXfrm>
    </dsp:sp>
    <dsp:sp modelId="{2C1C53B8-FEC0-4D3C-95A1-34AEB2111CB2}">
      <dsp:nvSpPr>
        <dsp:cNvPr id="0" name=""/>
        <dsp:cNvSpPr/>
      </dsp:nvSpPr>
      <dsp:spPr>
        <a:xfrm>
          <a:off x="0" y="1141512"/>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latin typeface="Aptos" panose="020B0004020202020204"/>
              <a:ea typeface="+mn-ea"/>
              <a:cs typeface="+mn-cs"/>
            </a:rPr>
            <a:t>How can we make people feel welcomed and accepted even if they are different from us?</a:t>
          </a:r>
          <a:endParaRPr lang="en-US" sz="2500" kern="1200">
            <a:solidFill>
              <a:srgbClr val="FFFFFF"/>
            </a:solidFill>
            <a:latin typeface="Aptos" panose="020B0004020202020204"/>
            <a:ea typeface="+mn-ea"/>
            <a:cs typeface="+mn-cs"/>
          </a:endParaRPr>
        </a:p>
      </dsp:txBody>
      <dsp:txXfrm>
        <a:off x="48726" y="1190238"/>
        <a:ext cx="10418148" cy="900704"/>
      </dsp:txXfrm>
    </dsp:sp>
    <dsp:sp modelId="{36559AC3-33BB-4262-A72E-2A4F62DD7716}">
      <dsp:nvSpPr>
        <dsp:cNvPr id="0" name=""/>
        <dsp:cNvSpPr/>
      </dsp:nvSpPr>
      <dsp:spPr>
        <a:xfrm>
          <a:off x="0" y="2211669"/>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latin typeface="Aptos" panose="020B0004020202020204"/>
              <a:ea typeface="+mn-ea"/>
              <a:cs typeface="+mn-cs"/>
            </a:rPr>
            <a:t>How can we show respect to people whose beliefs and identities may be different from our own?</a:t>
          </a:r>
          <a:endParaRPr lang="en-US" sz="2500" kern="1200">
            <a:solidFill>
              <a:srgbClr val="FFFFFF"/>
            </a:solidFill>
            <a:latin typeface="Aptos" panose="020B0004020202020204"/>
            <a:ea typeface="+mn-ea"/>
            <a:cs typeface="+mn-cs"/>
          </a:endParaRPr>
        </a:p>
      </dsp:txBody>
      <dsp:txXfrm>
        <a:off x="48726" y="2260395"/>
        <a:ext cx="10418148" cy="900704"/>
      </dsp:txXfrm>
    </dsp:sp>
    <dsp:sp modelId="{D599E2D9-C286-47AE-9872-8000C687E8E1}">
      <dsp:nvSpPr>
        <dsp:cNvPr id="0" name=""/>
        <dsp:cNvSpPr/>
      </dsp:nvSpPr>
      <dsp:spPr>
        <a:xfrm>
          <a:off x="0" y="3281825"/>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latin typeface="Aptos" panose="020B0004020202020204"/>
              <a:ea typeface="+mn-ea"/>
              <a:cs typeface="+mn-cs"/>
            </a:rPr>
            <a:t>What is one practical way you can show love and respect to others this week?</a:t>
          </a:r>
          <a:endParaRPr lang="en-US" sz="2500" kern="1200">
            <a:solidFill>
              <a:srgbClr val="FFFFFF"/>
            </a:solidFill>
            <a:latin typeface="Aptos" panose="020B0004020202020204"/>
            <a:ea typeface="+mn-ea"/>
            <a:cs typeface="+mn-cs"/>
          </a:endParaRPr>
        </a:p>
      </dsp:txBody>
      <dsp:txXfrm>
        <a:off x="48726" y="3330551"/>
        <a:ext cx="10418148" cy="90070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17/06/2026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drzreflects.blogspot.com/2016/10/25-resources-for-stopping-bullying-at.html" TargetMode="External"/><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epitomeofsass.blogspot.com/2009/11/power-of-prayer-gives-us-strength-to.html"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white sign with black text&#10;&#10;AI-generated content may be incorrect.">
            <a:extLst>
              <a:ext uri="{FF2B5EF4-FFF2-40B4-BE49-F238E27FC236}">
                <a16:creationId xmlns:a16="http://schemas.microsoft.com/office/drawing/2014/main" id="{80B128A5-D9E7-0E6D-0B1D-9582A034A69A}"/>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t="2656" b="14011"/>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vert="horz" lIns="91440" tIns="45720" rIns="91440" bIns="45720" rtlCol="0" anchor="b">
            <a:normAutofit/>
          </a:bodyPr>
          <a:lstStyle/>
          <a:p>
            <a:r>
              <a:rPr lang="en-US">
                <a:solidFill>
                  <a:srgbClr val="FFFFFF"/>
                </a:solidFill>
              </a:rPr>
              <a:t>INCLUSIVITY AND ANTI-BULLYING</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US">
                <a:solidFill>
                  <a:srgbClr val="FFFFFF"/>
                </a:solidFill>
              </a:rPr>
              <a:t>TFTD 1</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ACDAB2C-4899-9477-0386-A748CF4904C1}"/>
              </a:ext>
            </a:extLst>
          </p:cNvPr>
          <p:cNvSpPr>
            <a:spLocks noGrp="1"/>
          </p:cNvSpPr>
          <p:nvPr>
            <p:ph type="title"/>
          </p:nvPr>
        </p:nvSpPr>
        <p:spPr>
          <a:xfrm>
            <a:off x="640080" y="1243013"/>
            <a:ext cx="3855720" cy="4371974"/>
          </a:xfrm>
        </p:spPr>
        <p:txBody>
          <a:bodyPr>
            <a:normAutofit/>
          </a:bodyPr>
          <a:lstStyle/>
          <a:p>
            <a:r>
              <a:rPr lang="en-GB" sz="3600">
                <a:solidFill>
                  <a:schemeClr val="tx2"/>
                </a:solidFill>
                <a:latin typeface="Arial"/>
                <a:cs typeface="Arial"/>
              </a:rPr>
              <a:t>What does loving your neighbour mean in your school environment? (Being inclusive)</a:t>
            </a:r>
            <a:endParaRPr lang="en-US" sz="3600">
              <a:solidFill>
                <a:schemeClr val="tx2"/>
              </a:solidFill>
            </a:endParaRPr>
          </a:p>
        </p:txBody>
      </p:sp>
      <p:sp>
        <p:nvSpPr>
          <p:cNvPr id="3" name="Content Placeholder 2">
            <a:extLst>
              <a:ext uri="{FF2B5EF4-FFF2-40B4-BE49-F238E27FC236}">
                <a16:creationId xmlns:a16="http://schemas.microsoft.com/office/drawing/2014/main" id="{B819763E-7A2A-F52B-FAF8-AEAC6CD8BBA1}"/>
              </a:ext>
            </a:extLst>
          </p:cNvPr>
          <p:cNvSpPr>
            <a:spLocks noGrp="1"/>
          </p:cNvSpPr>
          <p:nvPr>
            <p:ph idx="1"/>
          </p:nvPr>
        </p:nvSpPr>
        <p:spPr>
          <a:xfrm>
            <a:off x="6172200" y="804672"/>
            <a:ext cx="5221224" cy="5717202"/>
          </a:xfrm>
        </p:spPr>
        <p:txBody>
          <a:bodyPr vert="horz" lIns="91440" tIns="45720" rIns="91440" bIns="45720" rtlCol="0" anchor="ctr">
            <a:normAutofit/>
          </a:bodyPr>
          <a:lstStyle/>
          <a:p>
            <a:r>
              <a:rPr lang="en-GB" sz="2000" b="1">
                <a:solidFill>
                  <a:schemeClr val="tx2"/>
                </a:solidFill>
                <a:ea typeface="+mn-lt"/>
                <a:cs typeface="+mn-lt"/>
              </a:rPr>
              <a:t>Respecting people's beliefs</a:t>
            </a:r>
            <a:r>
              <a:rPr lang="en-GB" sz="2000">
                <a:solidFill>
                  <a:schemeClr val="tx2"/>
                </a:solidFill>
                <a:ea typeface="+mn-lt"/>
                <a:cs typeface="+mn-lt"/>
              </a:rPr>
              <a:t> – Listening to and valuing others, even when their beliefs, cultures, or traditions are different from your own. </a:t>
            </a:r>
            <a:endParaRPr lang="en-GB" sz="2000">
              <a:solidFill>
                <a:schemeClr val="tx2"/>
              </a:solidFill>
            </a:endParaRPr>
          </a:p>
          <a:p>
            <a:r>
              <a:rPr lang="en-GB" sz="2000" b="1">
                <a:solidFill>
                  <a:schemeClr val="tx2"/>
                </a:solidFill>
                <a:ea typeface="+mn-lt"/>
                <a:cs typeface="+mn-lt"/>
              </a:rPr>
              <a:t>Being inclusive</a:t>
            </a:r>
            <a:r>
              <a:rPr lang="en-GB" sz="2000">
                <a:solidFill>
                  <a:schemeClr val="tx2"/>
                </a:solidFill>
                <a:ea typeface="+mn-lt"/>
                <a:cs typeface="+mn-lt"/>
              </a:rPr>
              <a:t> – Making sure everyone feels welcomed, accepted, and included in activities, conversations, and friendships. </a:t>
            </a:r>
            <a:endParaRPr lang="en-GB" sz="2000">
              <a:solidFill>
                <a:schemeClr val="tx2"/>
              </a:solidFill>
            </a:endParaRPr>
          </a:p>
          <a:p>
            <a:r>
              <a:rPr lang="en-GB" sz="2000" b="1">
                <a:solidFill>
                  <a:schemeClr val="tx2"/>
                </a:solidFill>
                <a:ea typeface="+mn-lt"/>
                <a:cs typeface="+mn-lt"/>
              </a:rPr>
              <a:t>Showing kindness and empathy</a:t>
            </a:r>
            <a:r>
              <a:rPr lang="en-GB" sz="2000">
                <a:solidFill>
                  <a:schemeClr val="tx2"/>
                </a:solidFill>
                <a:ea typeface="+mn-lt"/>
                <a:cs typeface="+mn-lt"/>
              </a:rPr>
              <a:t> – Thinking about how others feel and offering support when needed. </a:t>
            </a:r>
            <a:endParaRPr lang="en-GB" sz="2000">
              <a:solidFill>
                <a:schemeClr val="tx2"/>
              </a:solidFill>
            </a:endParaRPr>
          </a:p>
          <a:p>
            <a:r>
              <a:rPr lang="en-GB" sz="2000" b="1">
                <a:solidFill>
                  <a:schemeClr val="tx2"/>
                </a:solidFill>
                <a:ea typeface="+mn-lt"/>
                <a:cs typeface="+mn-lt"/>
              </a:rPr>
              <a:t>Treating everyone with dignity and respect</a:t>
            </a:r>
            <a:r>
              <a:rPr lang="en-GB" sz="2000">
                <a:solidFill>
                  <a:schemeClr val="tx2"/>
                </a:solidFill>
                <a:ea typeface="+mn-lt"/>
                <a:cs typeface="+mn-lt"/>
              </a:rPr>
              <a:t> – Recognising that every person is valuable and deserves to be treated fairly. </a:t>
            </a:r>
            <a:endParaRPr lang="en-GB" sz="2000">
              <a:solidFill>
                <a:schemeClr val="tx2"/>
              </a:solidFill>
            </a:endParaRPr>
          </a:p>
          <a:p>
            <a:r>
              <a:rPr lang="en-GB" sz="2000" b="1">
                <a:solidFill>
                  <a:schemeClr val="tx2"/>
                </a:solidFill>
                <a:ea typeface="+mn-lt"/>
                <a:cs typeface="+mn-lt"/>
              </a:rPr>
              <a:t>Challenging exclusion and bullying</a:t>
            </a:r>
            <a:r>
              <a:rPr lang="en-GB" sz="2000">
                <a:solidFill>
                  <a:schemeClr val="tx2"/>
                </a:solidFill>
                <a:ea typeface="+mn-lt"/>
                <a:cs typeface="+mn-lt"/>
              </a:rPr>
              <a:t> – Standing up for others and helping to create a safe and welcoming school community.</a:t>
            </a:r>
            <a:endParaRPr lang="en-GB" sz="2000">
              <a:solidFill>
                <a:schemeClr val="tx2"/>
              </a:solidFill>
            </a:endParaRPr>
          </a:p>
        </p:txBody>
      </p:sp>
    </p:spTree>
    <p:extLst>
      <p:ext uri="{BB962C8B-B14F-4D97-AF65-F5344CB8AC3E}">
        <p14:creationId xmlns:p14="http://schemas.microsoft.com/office/powerpoint/2010/main" val="642139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1EA508-A56B-0025-88B2-62E469F5C089}"/>
              </a:ext>
            </a:extLst>
          </p:cNvPr>
          <p:cNvSpPr>
            <a:spLocks noGrp="1"/>
          </p:cNvSpPr>
          <p:nvPr>
            <p:ph type="title"/>
          </p:nvPr>
        </p:nvSpPr>
        <p:spPr>
          <a:xfrm>
            <a:off x="572493" y="238539"/>
            <a:ext cx="11018520" cy="1434415"/>
          </a:xfrm>
        </p:spPr>
        <p:txBody>
          <a:bodyPr anchor="b">
            <a:normAutofit/>
          </a:bodyPr>
          <a:lstStyle/>
          <a:p>
            <a:r>
              <a:rPr lang="en-GB" sz="5400"/>
              <a:t>THE CHRISTIAN PERSPECTIVE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541996-F4D1-951A-A40B-726CBE59E8BF}"/>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000" dirty="0"/>
              <a:t>Jesus tells us to love our neighbour as </a:t>
            </a:r>
            <a:r>
              <a:rPr lang="en-GB" sz="2000"/>
              <a:t>ourselves in</a:t>
            </a:r>
            <a:r>
              <a:rPr lang="en-GB" sz="2000" dirty="0">
                <a:latin typeface="Aptos"/>
                <a:ea typeface="Calibri"/>
                <a:cs typeface="Calibri"/>
              </a:rPr>
              <a:t> Mark 12:31</a:t>
            </a:r>
            <a:r>
              <a:rPr lang="en-GB" sz="2000" dirty="0"/>
              <a:t> </a:t>
            </a:r>
            <a:endParaRPr lang="en-US" sz="2000"/>
          </a:p>
          <a:p>
            <a:r>
              <a:rPr lang="en-GB" sz="2000"/>
              <a:t>Our neighbour is not just the person who lives </a:t>
            </a:r>
            <a:r>
              <a:rPr lang="en-GB" sz="2000" dirty="0"/>
              <a:t>next door to us it is everyone around us. It is our classmates, friends, teachers, family members and even people who are different from us.</a:t>
            </a:r>
          </a:p>
          <a:p>
            <a:r>
              <a:rPr lang="en-GB" sz="2000"/>
              <a:t>People may have a different background, culture, belief, or sexuality. Loving our neighbour means treating everyone with kindness, respect, and dignity.</a:t>
            </a:r>
            <a:endParaRPr lang="en-GB" sz="2000" dirty="0"/>
          </a:p>
          <a:p>
            <a:r>
              <a:rPr lang="en-GB" sz="2000"/>
              <a:t>Jesus showed love to all kinds of people, and He calls us to do the same. </a:t>
            </a:r>
          </a:p>
        </p:txBody>
      </p:sp>
      <p:pic>
        <p:nvPicPr>
          <p:cNvPr id="4" name="Picture 3" descr="Is Justification Part of the Gospel? – exegetical.tools">
            <a:extLst>
              <a:ext uri="{FF2B5EF4-FFF2-40B4-BE49-F238E27FC236}">
                <a16:creationId xmlns:a16="http://schemas.microsoft.com/office/drawing/2014/main" id="{735E0A7F-14BE-AF70-4FF4-6247FD22D9F4}"/>
              </a:ext>
            </a:extLst>
          </p:cNvPr>
          <p:cNvPicPr>
            <a:picLocks noChangeAspect="1"/>
          </p:cNvPicPr>
          <p:nvPr/>
        </p:nvPicPr>
        <p:blipFill>
          <a:blip r:embed="rId2"/>
          <a:srcRect l="18183" r="31550"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312299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7C41F-C35C-9B29-6955-8C9011085D9E}"/>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F668922C-7ADD-4F27-09D1-6FA2BCC8AAC1}"/>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6812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FF9AB8-759F-6F94-3628-906ACBEF5ADB}"/>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CHALLENGE</a:t>
            </a:r>
          </a:p>
        </p:txBody>
      </p:sp>
      <p:sp>
        <p:nvSpPr>
          <p:cNvPr id="3" name="Content Placeholder 2">
            <a:extLst>
              <a:ext uri="{FF2B5EF4-FFF2-40B4-BE49-F238E27FC236}">
                <a16:creationId xmlns:a16="http://schemas.microsoft.com/office/drawing/2014/main" id="{29F15756-46A6-D319-F377-1FB0B9E74FC0}"/>
              </a:ext>
            </a:extLst>
          </p:cNvPr>
          <p:cNvSpPr>
            <a:spLocks noGrp="1"/>
          </p:cNvSpPr>
          <p:nvPr>
            <p:ph idx="1"/>
          </p:nvPr>
        </p:nvSpPr>
        <p:spPr>
          <a:xfrm>
            <a:off x="1113809" y="4159013"/>
            <a:ext cx="4036333" cy="1709849"/>
          </a:xfrm>
        </p:spPr>
        <p:txBody>
          <a:bodyPr vert="horz" lIns="91440" tIns="45720" rIns="91440" bIns="45720" rtlCol="0" anchor="b">
            <a:normAutofit/>
          </a:bodyPr>
          <a:lstStyle/>
          <a:p>
            <a:pPr marL="0" indent="0">
              <a:buNone/>
            </a:pPr>
            <a:r>
              <a:rPr lang="en-US" sz="2000" kern="1200">
                <a:solidFill>
                  <a:schemeClr val="tx1"/>
                </a:solidFill>
                <a:latin typeface="+mn-lt"/>
                <a:ea typeface="+mn-ea"/>
                <a:cs typeface="+mn-cs"/>
              </a:rPr>
              <a:t>What is more important being accepted by others or accepting others?</a:t>
            </a: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Royalty Free Overcome Stock Photos | rawpixel">
            <a:extLst>
              <a:ext uri="{FF2B5EF4-FFF2-40B4-BE49-F238E27FC236}">
                <a16:creationId xmlns:a16="http://schemas.microsoft.com/office/drawing/2014/main" id="{BC907317-9871-5BE7-AF7F-5C4ED5E73E1D}"/>
              </a:ext>
            </a:extLst>
          </p:cNvPr>
          <p:cNvPicPr>
            <a:picLocks noChangeAspect="1"/>
          </p:cNvPicPr>
          <p:nvPr/>
        </p:nvPicPr>
        <p:blipFill>
          <a:blip r:embed="rId2"/>
          <a:stretch>
            <a:fillRect/>
          </a:stretch>
        </p:blipFill>
        <p:spPr>
          <a:xfrm>
            <a:off x="5922492" y="1095263"/>
            <a:ext cx="5536001" cy="4608720"/>
          </a:xfrm>
          <a:prstGeom prst="rect">
            <a:avLst/>
          </a:prstGeom>
        </p:spPr>
      </p:pic>
    </p:spTree>
    <p:extLst>
      <p:ext uri="{BB962C8B-B14F-4D97-AF65-F5344CB8AC3E}">
        <p14:creationId xmlns:p14="http://schemas.microsoft.com/office/powerpoint/2010/main" val="31136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58EC72-BB00-4531-8370-9DA8ECE18F4C}"/>
              </a:ext>
            </a:extLst>
          </p:cNvPr>
          <p:cNvSpPr>
            <a:spLocks noGrp="1"/>
          </p:cNvSpPr>
          <p:nvPr>
            <p:ph type="title"/>
          </p:nvPr>
        </p:nvSpPr>
        <p:spPr>
          <a:xfrm>
            <a:off x="793662" y="386930"/>
            <a:ext cx="10066122" cy="1298448"/>
          </a:xfrm>
        </p:spPr>
        <p:txBody>
          <a:bodyPr anchor="b">
            <a:normAutofit/>
          </a:bodyPr>
          <a:lstStyle/>
          <a:p>
            <a:r>
              <a:rPr lang="en-GB" sz="4800"/>
              <a:t>PRAYER</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1C7FCF-532B-8AD5-E7F8-9CF2EBB2F1FD}"/>
              </a:ext>
            </a:extLst>
          </p:cNvPr>
          <p:cNvSpPr>
            <a:spLocks noGrp="1"/>
          </p:cNvSpPr>
          <p:nvPr>
            <p:ph idx="1"/>
          </p:nvPr>
        </p:nvSpPr>
        <p:spPr>
          <a:xfrm>
            <a:off x="793661" y="2599509"/>
            <a:ext cx="4530898" cy="3639450"/>
          </a:xfrm>
        </p:spPr>
        <p:txBody>
          <a:bodyPr vert="horz" lIns="91440" tIns="45720" rIns="91440" bIns="45720" rtlCol="0" anchor="ctr">
            <a:normAutofit/>
          </a:bodyPr>
          <a:lstStyle/>
          <a:p>
            <a:pPr marL="0" indent="0">
              <a:buNone/>
            </a:pPr>
            <a:r>
              <a:rPr lang="en-GB" sz="1900">
                <a:ea typeface="+mn-lt"/>
                <a:cs typeface="+mn-lt"/>
              </a:rPr>
              <a:t>Heavenly Father,</a:t>
            </a:r>
          </a:p>
          <a:p>
            <a:pPr marL="0" indent="0">
              <a:buNone/>
            </a:pPr>
            <a:r>
              <a:rPr lang="en-GB" sz="1900">
                <a:ea typeface="+mn-lt"/>
                <a:cs typeface="+mn-lt"/>
              </a:rPr>
              <a:t>Thank You for the gift of each person in our school community. Help us to see others through Your eyes and to treat everyone with kindness, patience, and respect. When we have the opportunity to help someone, give us generous hearts and willing hands. Help us to notice those who may be feeling lonely, excluded, or hurt, and inspire us to be a source of friendship and encouragement. May our words build others up, and may our actions reflect Your love each day. Amen.</a:t>
            </a:r>
            <a:endParaRPr lang="en-GB" sz="1900"/>
          </a:p>
        </p:txBody>
      </p:sp>
      <p:pic>
        <p:nvPicPr>
          <p:cNvPr id="4" name="Picture 3" descr="A silhouette of a person kneeling in front of the sunset&#10;&#10;AI-generated content may be incorrect.">
            <a:extLst>
              <a:ext uri="{FF2B5EF4-FFF2-40B4-BE49-F238E27FC236}">
                <a16:creationId xmlns:a16="http://schemas.microsoft.com/office/drawing/2014/main" id="{56BC078A-4BD0-4299-B204-B92A46C8AD37}"/>
              </a:ext>
            </a:extLst>
          </p:cNvPr>
          <p:cNvPicPr>
            <a:picLocks noChangeAspect="1"/>
          </p:cNvPicPr>
          <p:nvPr/>
        </p:nvPicPr>
        <p:blipFill>
          <a:blip r:embed="rId2">
            <a:extLst>
              <a:ext uri="{837473B0-CC2E-450A-ABE3-18F120FF3D39}">
                <a1611:picAttrSrcUrl xmlns:a1611="http://schemas.microsoft.com/office/drawing/2016/11/main" r:id="rId3"/>
              </a:ext>
            </a:extLst>
          </a:blip>
          <a:srcRect l="7789" r="-2" b="-2"/>
          <a:stretch>
            <a:fillRect/>
          </a:stretch>
        </p:blipFill>
        <p:spPr>
          <a:xfrm>
            <a:off x="5911532" y="2484255"/>
            <a:ext cx="5150277" cy="3714244"/>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3635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INCLUSIVITY AND ANTI-BULLYING</vt:lpstr>
      <vt:lpstr>What does loving your neighbour mean in your school environment? (Being inclusive)</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48</cp:revision>
  <dcterms:created xsi:type="dcterms:W3CDTF">2013-07-15T20:26:40Z</dcterms:created>
  <dcterms:modified xsi:type="dcterms:W3CDTF">2026-06-17T08:42:17Z</dcterms:modified>
</cp:coreProperties>
</file>