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4FC49E-BFC8-C888-F3EF-5F03830096B5}" v="20" dt="2026-01-09T16:20:40.555"/>
    <p1510:client id="{1F2C7748-CED3-A233-0ABF-4442565EDD17}" v="267" dt="2026-01-09T16:06:37.5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yodolamu Dada" userId="S::adada@ssso.southwark.sch.uk::ca945be6-2bda-4532-a82e-d342e4768e0e" providerId="AD" clId="Web-{1F2C7748-CED3-A233-0ABF-4442565EDD17}"/>
    <pc:docChg chg="addSld delSld modSld">
      <pc:chgData name="Ayodolamu Dada" userId="S::adada@ssso.southwark.sch.uk::ca945be6-2bda-4532-a82e-d342e4768e0e" providerId="AD" clId="Web-{1F2C7748-CED3-A233-0ABF-4442565EDD17}" dt="2026-01-09T16:06:37.532" v="300"/>
      <pc:docMkLst>
        <pc:docMk/>
      </pc:docMkLst>
      <pc:sldChg chg="addSp delSp modSp mod setBg">
        <pc:chgData name="Ayodolamu Dada" userId="S::adada@ssso.southwark.sch.uk::ca945be6-2bda-4532-a82e-d342e4768e0e" providerId="AD" clId="Web-{1F2C7748-CED3-A233-0ABF-4442565EDD17}" dt="2026-01-09T15:56:41.831" v="248" actId="20577"/>
        <pc:sldMkLst>
          <pc:docMk/>
          <pc:sldMk cId="109857222" sldId="256"/>
        </pc:sldMkLst>
        <pc:spChg chg="mod">
          <ac:chgData name="Ayodolamu Dada" userId="S::adada@ssso.southwark.sch.uk::ca945be6-2bda-4532-a82e-d342e4768e0e" providerId="AD" clId="Web-{1F2C7748-CED3-A233-0ABF-4442565EDD17}" dt="2026-01-09T15:52:49.536" v="23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56:41.831" v="248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46.452" v="230"/>
          <ac:spMkLst>
            <pc:docMk/>
            <pc:sldMk cId="109857222" sldId="256"/>
            <ac:spMk id="9" creationId="{0E91F5CA-B392-444C-88E3-BF5BAAEBDEB0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46.452" v="230"/>
          <ac:spMkLst>
            <pc:docMk/>
            <pc:sldMk cId="109857222" sldId="256"/>
            <ac:spMk id="11" creationId="{0459807F-B6FA-44D3-9A53-C55B6B56884A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09.185" v="221"/>
          <ac:spMkLst>
            <pc:docMk/>
            <pc:sldMk cId="109857222" sldId="256"/>
            <ac:spMk id="16" creationId="{8870DEF6-46A2-D4F8-8BE6-91165D93ECC4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20.763" v="223"/>
          <ac:spMkLst>
            <pc:docMk/>
            <pc:sldMk cId="109857222" sldId="256"/>
            <ac:spMk id="20" creationId="{4E87FCFB-2CCE-460D-B3DD-557C8BD1B94A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20.763" v="223"/>
          <ac:spMkLst>
            <pc:docMk/>
            <pc:sldMk cId="109857222" sldId="256"/>
            <ac:spMk id="21" creationId="{8A95209C-5275-4E15-8EA7-7F42980ABF2D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20.763" v="223"/>
          <ac:spMkLst>
            <pc:docMk/>
            <pc:sldMk cId="109857222" sldId="256"/>
            <ac:spMk id="22" creationId="{4F2ED431-E304-4FF0-9F4E-032783C9D612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23.732" v="225"/>
          <ac:spMkLst>
            <pc:docMk/>
            <pc:sldMk cId="109857222" sldId="256"/>
            <ac:spMk id="24" creationId="{4D4677D2-D5AC-4CF9-9EED-2B89D0A1C212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23.732" v="225"/>
          <ac:spMkLst>
            <pc:docMk/>
            <pc:sldMk cId="109857222" sldId="256"/>
            <ac:spMk id="25" creationId="{C6D54F7E-825A-4BBA-815F-35CCA8B97786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32.951" v="227"/>
          <ac:spMkLst>
            <pc:docMk/>
            <pc:sldMk cId="109857222" sldId="256"/>
            <ac:spMk id="27" creationId="{7DA3C418-758E-4180-A5D0-8655D6804587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32.951" v="227"/>
          <ac:spMkLst>
            <pc:docMk/>
            <pc:sldMk cId="109857222" sldId="256"/>
            <ac:spMk id="28" creationId="{28C8EF06-5EC3-4883-AFAF-D74FF46550FB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46.437" v="229"/>
          <ac:spMkLst>
            <pc:docMk/>
            <pc:sldMk cId="109857222" sldId="256"/>
            <ac:spMk id="30" creationId="{7B1AB9FE-36F5-4FD1-9850-DB5C5AD4828F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1:46.437" v="229"/>
          <ac:spMkLst>
            <pc:docMk/>
            <pc:sldMk cId="109857222" sldId="256"/>
            <ac:spMk id="31" creationId="{F489C2E0-4895-4B72-85EA-7EE9FAFFDC7E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536" v="233"/>
          <ac:spMkLst>
            <pc:docMk/>
            <pc:sldMk cId="109857222" sldId="256"/>
            <ac:spMk id="33" creationId="{C1DD1A8A-57D5-4A81-AD04-532B043C5611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536" v="233"/>
          <ac:spMkLst>
            <pc:docMk/>
            <pc:sldMk cId="109857222" sldId="256"/>
            <ac:spMk id="34" creationId="{007891EC-4501-44ED-A8C8-B11B6DB767AB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333" v="232"/>
          <ac:spMkLst>
            <pc:docMk/>
            <pc:sldMk cId="109857222" sldId="256"/>
            <ac:spMk id="39" creationId="{55666830-9A19-4E01-8505-D6C7F9AC5665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333" v="232"/>
          <ac:spMkLst>
            <pc:docMk/>
            <pc:sldMk cId="109857222" sldId="256"/>
            <ac:spMk id="41" creationId="{AE9FC877-7FB6-4D22-9988-35420644E202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333" v="232"/>
          <ac:spMkLst>
            <pc:docMk/>
            <pc:sldMk cId="109857222" sldId="256"/>
            <ac:spMk id="43" creationId="{E41809D1-F12E-46BB-B804-5F209D325E8B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333" v="232"/>
          <ac:spMkLst>
            <pc:docMk/>
            <pc:sldMk cId="109857222" sldId="256"/>
            <ac:spMk id="45" creationId="{AF2F604E-43BE-4DC3-B983-E071523364F8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52:49.333" v="232"/>
          <ac:spMkLst>
            <pc:docMk/>
            <pc:sldMk cId="109857222" sldId="256"/>
            <ac:spMk id="47" creationId="{08C9B587-E65E-4B52-B37C-ABEBB6E87928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52:49.536" v="233"/>
          <ac:spMkLst>
            <pc:docMk/>
            <pc:sldMk cId="109857222" sldId="256"/>
            <ac:spMk id="49" creationId="{657F69E0-C4B0-4BEC-A689-4F8D877F05D4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52:49.536" v="233"/>
          <ac:spMkLst>
            <pc:docMk/>
            <pc:sldMk cId="109857222" sldId="256"/>
            <ac:spMk id="50" creationId="{9F6380B4-6A1C-481E-8408-B4E6C75B9B81}"/>
          </ac:spMkLst>
        </pc:spChg>
        <pc:picChg chg="add mod ord">
          <ac:chgData name="Ayodolamu Dada" userId="S::adada@ssso.southwark.sch.uk::ca945be6-2bda-4532-a82e-d342e4768e0e" providerId="AD" clId="Web-{1F2C7748-CED3-A233-0ABF-4442565EDD17}" dt="2026-01-09T15:52:49.536" v="233"/>
          <ac:picMkLst>
            <pc:docMk/>
            <pc:sldMk cId="109857222" sldId="256"/>
            <ac:picMk id="4" creationId="{910A0DCD-E4A5-0724-3BB8-BB659A7F2130}"/>
          </ac:picMkLst>
        </pc:picChg>
        <pc:cxnChg chg="add del">
          <ac:chgData name="Ayodolamu Dada" userId="S::adada@ssso.southwark.sch.uk::ca945be6-2bda-4532-a82e-d342e4768e0e" providerId="AD" clId="Web-{1F2C7748-CED3-A233-0ABF-4442565EDD17}" dt="2026-01-09T15:51:09.185" v="221"/>
          <ac:cxnSpMkLst>
            <pc:docMk/>
            <pc:sldMk cId="109857222" sldId="256"/>
            <ac:cxnSpMk id="18" creationId="{522632D6-DED9-FDEC-FD9F-09FF0A4544CC}"/>
          </ac:cxnSpMkLst>
        </pc:cxnChg>
      </pc:sldChg>
      <pc:sldChg chg="addSp delSp modSp new mod setBg">
        <pc:chgData name="Ayodolamu Dada" userId="S::adada@ssso.southwark.sch.uk::ca945be6-2bda-4532-a82e-d342e4768e0e" providerId="AD" clId="Web-{1F2C7748-CED3-A233-0ABF-4442565EDD17}" dt="2026-01-09T15:28:51.456" v="199"/>
        <pc:sldMkLst>
          <pc:docMk/>
          <pc:sldMk cId="2313393940" sldId="257"/>
        </pc:sldMkLst>
        <pc:spChg chg="mo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2" creationId="{90B0C96A-20A4-07AE-98D9-CB492F7DEB98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3" creationId="{25B9EB14-0FF6-1899-07E7-5522EB040F5B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28:51.456" v="198"/>
          <ac:spMkLst>
            <pc:docMk/>
            <pc:sldMk cId="2313393940" sldId="257"/>
            <ac:spMk id="8" creationId="{B6CDA21F-E7AF-4C75-8395-33F58D5B0E45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12" creationId="{5B7778FC-632E-4DCA-A7CB-0D7731CCF970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14" creationId="{FA23A907-97FB-4A8F-880A-DD77401C4296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28:51.456" v="198"/>
          <ac:spMkLst>
            <pc:docMk/>
            <pc:sldMk cId="2313393940" sldId="257"/>
            <ac:spMk id="15" creationId="{D5B0017B-2ECA-49AF-B397-DC140825DF8D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19" creationId="{C2554CA6-288E-4202-BC52-2E5A8F0C0AED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8:51.456" v="199"/>
          <ac:spMkLst>
            <pc:docMk/>
            <pc:sldMk cId="2313393940" sldId="257"/>
            <ac:spMk id="20" creationId="{B10BB131-AC8E-4A8E-A5D1-36260F720C3B}"/>
          </ac:spMkLst>
        </pc:spChg>
        <pc:grpChg chg="add del">
          <ac:chgData name="Ayodolamu Dada" userId="S::adada@ssso.southwark.sch.uk::ca945be6-2bda-4532-a82e-d342e4768e0e" providerId="AD" clId="Web-{1F2C7748-CED3-A233-0ABF-4442565EDD17}" dt="2026-01-09T15:28:51.456" v="198"/>
          <ac:grpSpMkLst>
            <pc:docMk/>
            <pc:sldMk cId="2313393940" sldId="257"/>
            <ac:grpSpMk id="10" creationId="{AE1C45F0-260A-458C-96ED-C1F6D2151219}"/>
          </ac:grpSpMkLst>
        </pc:grpChg>
        <pc:cxnChg chg="add del">
          <ac:chgData name="Ayodolamu Dada" userId="S::adada@ssso.southwark.sch.uk::ca945be6-2bda-4532-a82e-d342e4768e0e" providerId="AD" clId="Web-{1F2C7748-CED3-A233-0ABF-4442565EDD17}" dt="2026-01-09T15:28:51.456" v="198"/>
          <ac:cxnSpMkLst>
            <pc:docMk/>
            <pc:sldMk cId="2313393940" sldId="257"/>
            <ac:cxnSpMk id="17" creationId="{6CF1BAF6-AD41-4082-B212-8A1F9A2E8779}"/>
          </ac:cxnSpMkLst>
        </pc:cxnChg>
      </pc:sldChg>
      <pc:sldChg chg="addSp modSp new mod setBg">
        <pc:chgData name="Ayodolamu Dada" userId="S::adada@ssso.southwark.sch.uk::ca945be6-2bda-4532-a82e-d342e4768e0e" providerId="AD" clId="Web-{1F2C7748-CED3-A233-0ABF-4442565EDD17}" dt="2026-01-09T15:29:27.817" v="201"/>
        <pc:sldMkLst>
          <pc:docMk/>
          <pc:sldMk cId="3761771123" sldId="258"/>
        </pc:sldMkLst>
        <pc:spChg chg="mod">
          <ac:chgData name="Ayodolamu Dada" userId="S::adada@ssso.southwark.sch.uk::ca945be6-2bda-4532-a82e-d342e4768e0e" providerId="AD" clId="Web-{1F2C7748-CED3-A233-0ABF-4442565EDD17}" dt="2026-01-09T15:29:27.817" v="201"/>
          <ac:spMkLst>
            <pc:docMk/>
            <pc:sldMk cId="3761771123" sldId="258"/>
            <ac:spMk id="2" creationId="{B7C75209-4CA3-C111-A3BC-8C5E7B4DA8DC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29:27.817" v="201"/>
          <ac:spMkLst>
            <pc:docMk/>
            <pc:sldMk cId="3761771123" sldId="258"/>
            <ac:spMk id="3" creationId="{FB860342-FE6F-9C8D-8C42-D38AE2AEE91E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9:27.817" v="201"/>
          <ac:spMkLst>
            <pc:docMk/>
            <pc:sldMk cId="3761771123" sldId="258"/>
            <ac:spMk id="9" creationId="{F13C74B1-5B17-4795-BED0-7140497B445A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29:27.817" v="201"/>
          <ac:spMkLst>
            <pc:docMk/>
            <pc:sldMk cId="3761771123" sldId="258"/>
            <ac:spMk id="11" creationId="{D4974D33-8DC5-464E-8C6D-BE58F0669C17}"/>
          </ac:spMkLst>
        </pc:spChg>
        <pc:picChg chg="add mod">
          <ac:chgData name="Ayodolamu Dada" userId="S::adada@ssso.southwark.sch.uk::ca945be6-2bda-4532-a82e-d342e4768e0e" providerId="AD" clId="Web-{1F2C7748-CED3-A233-0ABF-4442565EDD17}" dt="2026-01-09T15:29:27.817" v="201"/>
          <ac:picMkLst>
            <pc:docMk/>
            <pc:sldMk cId="3761771123" sldId="258"/>
            <ac:picMk id="4" creationId="{7A2B7709-FF7A-C6CD-6E9A-285A6DC6DFE9}"/>
          </ac:picMkLst>
        </pc:picChg>
      </pc:sldChg>
      <pc:sldChg chg="addSp modSp new mod setBg">
        <pc:chgData name="Ayodolamu Dada" userId="S::adada@ssso.southwark.sch.uk::ca945be6-2bda-4532-a82e-d342e4768e0e" providerId="AD" clId="Web-{1F2C7748-CED3-A233-0ABF-4442565EDD17}" dt="2026-01-09T15:30:37.864" v="203"/>
        <pc:sldMkLst>
          <pc:docMk/>
          <pc:sldMk cId="1379570922" sldId="259"/>
        </pc:sldMkLst>
        <pc:spChg chg="mod">
          <ac:chgData name="Ayodolamu Dada" userId="S::adada@ssso.southwark.sch.uk::ca945be6-2bda-4532-a82e-d342e4768e0e" providerId="AD" clId="Web-{1F2C7748-CED3-A233-0ABF-4442565EDD17}" dt="2026-01-09T15:30:37.864" v="203"/>
          <ac:spMkLst>
            <pc:docMk/>
            <pc:sldMk cId="1379570922" sldId="259"/>
            <ac:spMk id="2" creationId="{C0B59748-F809-681D-5B23-5E7C0B8DCBA5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30:37.864" v="203"/>
          <ac:spMkLst>
            <pc:docMk/>
            <pc:sldMk cId="1379570922" sldId="259"/>
            <ac:spMk id="3" creationId="{58CB4B84-1E88-66A5-8E90-5FBE7139E391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0:37.864" v="203"/>
          <ac:spMkLst>
            <pc:docMk/>
            <pc:sldMk cId="1379570922" sldId="259"/>
            <ac:spMk id="9" creationId="{F13C74B1-5B17-4795-BED0-7140497B445A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0:37.864" v="203"/>
          <ac:spMkLst>
            <pc:docMk/>
            <pc:sldMk cId="1379570922" sldId="259"/>
            <ac:spMk id="11" creationId="{D4974D33-8DC5-464E-8C6D-BE58F0669C17}"/>
          </ac:spMkLst>
        </pc:spChg>
        <pc:picChg chg="add mod">
          <ac:chgData name="Ayodolamu Dada" userId="S::adada@ssso.southwark.sch.uk::ca945be6-2bda-4532-a82e-d342e4768e0e" providerId="AD" clId="Web-{1F2C7748-CED3-A233-0ABF-4442565EDD17}" dt="2026-01-09T15:30:37.864" v="203"/>
          <ac:picMkLst>
            <pc:docMk/>
            <pc:sldMk cId="1379570922" sldId="259"/>
            <ac:picMk id="4" creationId="{B572F01C-D1F3-EDA5-F0A3-FD220B6F0D7D}"/>
          </ac:picMkLst>
        </pc:picChg>
      </pc:sldChg>
      <pc:sldChg chg="addSp modSp new del mod setBg">
        <pc:chgData name="Ayodolamu Dada" userId="S::adada@ssso.southwark.sch.uk::ca945be6-2bda-4532-a82e-d342e4768e0e" providerId="AD" clId="Web-{1F2C7748-CED3-A233-0ABF-4442565EDD17}" dt="2026-01-09T16:06:37.532" v="300"/>
        <pc:sldMkLst>
          <pc:docMk/>
          <pc:sldMk cId="982380146" sldId="260"/>
        </pc:sldMkLst>
        <pc:spChg chg="mod">
          <ac:chgData name="Ayodolamu Dada" userId="S::adada@ssso.southwark.sch.uk::ca945be6-2bda-4532-a82e-d342e4768e0e" providerId="AD" clId="Web-{1F2C7748-CED3-A233-0ABF-4442565EDD17}" dt="2026-01-09T15:30:54.912" v="204"/>
          <ac:spMkLst>
            <pc:docMk/>
            <pc:sldMk cId="982380146" sldId="260"/>
            <ac:spMk id="2" creationId="{BB86785A-5288-18CF-66A3-CB3E0683F889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30:54.912" v="204"/>
          <ac:spMkLst>
            <pc:docMk/>
            <pc:sldMk cId="982380146" sldId="260"/>
            <ac:spMk id="3" creationId="{BE0A71F1-3331-F055-200D-874034865CC8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0:54.912" v="204"/>
          <ac:spMkLst>
            <pc:docMk/>
            <pc:sldMk cId="982380146" sldId="260"/>
            <ac:spMk id="8" creationId="{907EF6B7-1338-4443-8C46-6A318D952DFD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0:54.912" v="204"/>
          <ac:spMkLst>
            <pc:docMk/>
            <pc:sldMk cId="982380146" sldId="260"/>
            <ac:spMk id="10" creationId="{DAAE4CDD-124C-4DCF-9584-B6033B545DD5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0:54.912" v="204"/>
          <ac:spMkLst>
            <pc:docMk/>
            <pc:sldMk cId="982380146" sldId="260"/>
            <ac:spMk id="12" creationId="{081E4A58-353D-44AE-B2FC-2A74E2E400F7}"/>
          </ac:spMkLst>
        </pc:spChg>
      </pc:sldChg>
      <pc:sldChg chg="addSp delSp modSp new mod setBg">
        <pc:chgData name="Ayodolamu Dada" userId="S::adada@ssso.southwark.sch.uk::ca945be6-2bda-4532-a82e-d342e4768e0e" providerId="AD" clId="Web-{1F2C7748-CED3-A233-0ABF-4442565EDD17}" dt="2026-01-09T15:33:21.539" v="219" actId="20577"/>
        <pc:sldMkLst>
          <pc:docMk/>
          <pc:sldMk cId="2114180640" sldId="261"/>
        </pc:sldMkLst>
        <pc:spChg chg="mod">
          <ac:chgData name="Ayodolamu Dada" userId="S::adada@ssso.southwark.sch.uk::ca945be6-2bda-4532-a82e-d342e4768e0e" providerId="AD" clId="Web-{1F2C7748-CED3-A233-0ABF-4442565EDD17}" dt="2026-01-09T15:33:14.476" v="217"/>
          <ac:spMkLst>
            <pc:docMk/>
            <pc:sldMk cId="2114180640" sldId="261"/>
            <ac:spMk id="2" creationId="{0863C0CF-1662-38EE-09C8-F961F3DDAE35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33:21.539" v="219" actId="20577"/>
          <ac:spMkLst>
            <pc:docMk/>
            <pc:sldMk cId="2114180640" sldId="261"/>
            <ac:spMk id="3" creationId="{988E68A1-58A3-654A-1918-9B3E8FF12D81}"/>
          </ac:spMkLst>
        </pc:spChg>
        <pc:spChg chg="add del mod">
          <ac:chgData name="Ayodolamu Dada" userId="S::adada@ssso.southwark.sch.uk::ca945be6-2bda-4532-a82e-d342e4768e0e" providerId="AD" clId="Web-{1F2C7748-CED3-A233-0ABF-4442565EDD17}" dt="2026-01-09T15:33:17.664" v="218"/>
          <ac:spMkLst>
            <pc:docMk/>
            <pc:sldMk cId="2114180640" sldId="261"/>
            <ac:spMk id="5" creationId="{47A531F2-C9B9-2792-DCEA-6738ED6AD8AD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3:14.476" v="217"/>
          <ac:spMkLst>
            <pc:docMk/>
            <pc:sldMk cId="2114180640" sldId="261"/>
            <ac:spMk id="10" creationId="{90D01200-0224-43C5-AB38-FB4D16B73FB7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3:14.476" v="217"/>
          <ac:spMkLst>
            <pc:docMk/>
            <pc:sldMk cId="2114180640" sldId="261"/>
            <ac:spMk id="12" creationId="{728A44A4-A002-4A88-9FC9-1D0566C97A47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3:14.476" v="217"/>
          <ac:spMkLst>
            <pc:docMk/>
            <pc:sldMk cId="2114180640" sldId="261"/>
            <ac:spMk id="14" creationId="{3E7D5C7B-DD16-401B-85CE-4AAA2A4F5136}"/>
          </ac:spMkLst>
        </pc:spChg>
        <pc:picChg chg="add mod">
          <ac:chgData name="Ayodolamu Dada" userId="S::adada@ssso.southwark.sch.uk::ca945be6-2bda-4532-a82e-d342e4768e0e" providerId="AD" clId="Web-{1F2C7748-CED3-A233-0ABF-4442565EDD17}" dt="2026-01-09T15:33:14.476" v="217"/>
          <ac:picMkLst>
            <pc:docMk/>
            <pc:sldMk cId="2114180640" sldId="261"/>
            <ac:picMk id="4" creationId="{A2EEF17B-F543-D3B7-0D44-01F36F619166}"/>
          </ac:picMkLst>
        </pc:picChg>
      </pc:sldChg>
      <pc:sldChg chg="addSp delSp modSp new mod setBg">
        <pc:chgData name="Ayodolamu Dada" userId="S::adada@ssso.southwark.sch.uk::ca945be6-2bda-4532-a82e-d342e4768e0e" providerId="AD" clId="Web-{1F2C7748-CED3-A233-0ABF-4442565EDD17}" dt="2026-01-09T15:33:02.226" v="216" actId="20577"/>
        <pc:sldMkLst>
          <pc:docMk/>
          <pc:sldMk cId="2943287240" sldId="262"/>
        </pc:sldMkLst>
        <pc:spChg chg="mod">
          <ac:chgData name="Ayodolamu Dada" userId="S::adada@ssso.southwark.sch.uk::ca945be6-2bda-4532-a82e-d342e4768e0e" providerId="AD" clId="Web-{1F2C7748-CED3-A233-0ABF-4442565EDD17}" dt="2026-01-09T15:32:09.678" v="211"/>
          <ac:spMkLst>
            <pc:docMk/>
            <pc:sldMk cId="2943287240" sldId="262"/>
            <ac:spMk id="2" creationId="{76157AB6-674A-4A20-95B3-E62E827A5796}"/>
          </ac:spMkLst>
        </pc:spChg>
        <pc:spChg chg="add del mod">
          <ac:chgData name="Ayodolamu Dada" userId="S::adada@ssso.southwark.sch.uk::ca945be6-2bda-4532-a82e-d342e4768e0e" providerId="AD" clId="Web-{1F2C7748-CED3-A233-0ABF-4442565EDD17}" dt="2026-01-09T15:32:09.678" v="211"/>
          <ac:spMkLst>
            <pc:docMk/>
            <pc:sldMk cId="2943287240" sldId="262"/>
            <ac:spMk id="3" creationId="{9E1841D6-4BBF-634F-3A70-B79F1312F701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2:09.678" v="211"/>
          <ac:spMkLst>
            <pc:docMk/>
            <pc:sldMk cId="2943287240" sldId="262"/>
            <ac:spMk id="8" creationId="{AC17DE74-01C9-4859-B65A-85CF999E8580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32:09.663" v="210"/>
          <ac:spMkLst>
            <pc:docMk/>
            <pc:sldMk cId="2943287240" sldId="262"/>
            <ac:spMk id="9" creationId="{BACC6370-2D7E-4714-9D71-7542949D7D5D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2:09.678" v="211"/>
          <ac:spMkLst>
            <pc:docMk/>
            <pc:sldMk cId="2943287240" sldId="262"/>
            <ac:spMk id="10" creationId="{068C0432-0E90-4CC1-8CD3-D44A90DF07EF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32:09.663" v="210"/>
          <ac:spMkLst>
            <pc:docMk/>
            <pc:sldMk cId="2943287240" sldId="262"/>
            <ac:spMk id="11" creationId="{F68B3F68-107C-434F-AA38-110D5EA91B85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32:09.663" v="210"/>
          <ac:spMkLst>
            <pc:docMk/>
            <pc:sldMk cId="2943287240" sldId="262"/>
            <ac:spMk id="13" creationId="{AAD0DBB9-1A4B-4391-81D4-CB19F9AB918A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5:32:09.663" v="210"/>
          <ac:spMkLst>
            <pc:docMk/>
            <pc:sldMk cId="2943287240" sldId="262"/>
            <ac:spMk id="15" creationId="{063BBA22-50EA-4C4D-BE05-F1CE4E63AA56}"/>
          </ac:spMkLst>
        </pc:spChg>
        <pc:spChg chg="add mod">
          <ac:chgData name="Ayodolamu Dada" userId="S::adada@ssso.southwark.sch.uk::ca945be6-2bda-4532-a82e-d342e4768e0e" providerId="AD" clId="Web-{1F2C7748-CED3-A233-0ABF-4442565EDD17}" dt="2026-01-09T15:33:02.226" v="216" actId="20577"/>
          <ac:spMkLst>
            <pc:docMk/>
            <pc:sldMk cId="2943287240" sldId="262"/>
            <ac:spMk id="17" creationId="{9E1841D6-4BBF-634F-3A70-B79F1312F701}"/>
          </ac:spMkLst>
        </pc:spChg>
        <pc:graphicFrameChg chg="add del">
          <ac:chgData name="Ayodolamu Dada" userId="S::adada@ssso.southwark.sch.uk::ca945be6-2bda-4532-a82e-d342e4768e0e" providerId="AD" clId="Web-{1F2C7748-CED3-A233-0ABF-4442565EDD17}" dt="2026-01-09T15:32:09.663" v="210"/>
          <ac:graphicFrameMkLst>
            <pc:docMk/>
            <pc:sldMk cId="2943287240" sldId="262"/>
            <ac:graphicFrameMk id="5" creationId="{AB04AF47-838F-0FF6-1354-F0509661E9F3}"/>
          </ac:graphicFrameMkLst>
        </pc:graphicFrameChg>
      </pc:sldChg>
      <pc:sldChg chg="addSp modSp new mod setBg">
        <pc:chgData name="Ayodolamu Dada" userId="S::adada@ssso.southwark.sch.uk::ca945be6-2bda-4532-a82e-d342e4768e0e" providerId="AD" clId="Web-{1F2C7748-CED3-A233-0ABF-4442565EDD17}" dt="2026-01-09T15:32:55.163" v="214" actId="20577"/>
        <pc:sldMkLst>
          <pc:docMk/>
          <pc:sldMk cId="3218209617" sldId="263"/>
        </pc:sldMkLst>
        <pc:spChg chg="mod">
          <ac:chgData name="Ayodolamu Dada" userId="S::adada@ssso.southwark.sch.uk::ca945be6-2bda-4532-a82e-d342e4768e0e" providerId="AD" clId="Web-{1F2C7748-CED3-A233-0ABF-4442565EDD17}" dt="2026-01-09T15:32:48.601" v="213"/>
          <ac:spMkLst>
            <pc:docMk/>
            <pc:sldMk cId="3218209617" sldId="263"/>
            <ac:spMk id="2" creationId="{80E50689-020D-C86D-B104-52E9E1D5E58C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5:32:55.163" v="214" actId="20577"/>
          <ac:spMkLst>
            <pc:docMk/>
            <pc:sldMk cId="3218209617" sldId="263"/>
            <ac:spMk id="3" creationId="{65C2783C-50C5-023D-F3D0-99617AF62262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2:48.601" v="213"/>
          <ac:spMkLst>
            <pc:docMk/>
            <pc:sldMk cId="3218209617" sldId="263"/>
            <ac:spMk id="9" creationId="{F13C74B1-5B17-4795-BED0-7140497B445A}"/>
          </ac:spMkLst>
        </pc:spChg>
        <pc:spChg chg="add">
          <ac:chgData name="Ayodolamu Dada" userId="S::adada@ssso.southwark.sch.uk::ca945be6-2bda-4532-a82e-d342e4768e0e" providerId="AD" clId="Web-{1F2C7748-CED3-A233-0ABF-4442565EDD17}" dt="2026-01-09T15:32:48.601" v="213"/>
          <ac:spMkLst>
            <pc:docMk/>
            <pc:sldMk cId="3218209617" sldId="263"/>
            <ac:spMk id="11" creationId="{D4974D33-8DC5-464E-8C6D-BE58F0669C17}"/>
          </ac:spMkLst>
        </pc:spChg>
        <pc:picChg chg="add mod">
          <ac:chgData name="Ayodolamu Dada" userId="S::adada@ssso.southwark.sch.uk::ca945be6-2bda-4532-a82e-d342e4768e0e" providerId="AD" clId="Web-{1F2C7748-CED3-A233-0ABF-4442565EDD17}" dt="2026-01-09T15:32:48.601" v="213"/>
          <ac:picMkLst>
            <pc:docMk/>
            <pc:sldMk cId="3218209617" sldId="263"/>
            <ac:picMk id="4" creationId="{38FAE1CA-3FDF-6798-F908-1A6A53159D3E}"/>
          </ac:picMkLst>
        </pc:picChg>
      </pc:sldChg>
      <pc:sldChg chg="addSp delSp modSp new">
        <pc:chgData name="Ayodolamu Dada" userId="S::adada@ssso.southwark.sch.uk::ca945be6-2bda-4532-a82e-d342e4768e0e" providerId="AD" clId="Web-{1F2C7748-CED3-A233-0ABF-4442565EDD17}" dt="2026-01-09T16:04:02.077" v="287"/>
        <pc:sldMkLst>
          <pc:docMk/>
          <pc:sldMk cId="1528335566" sldId="264"/>
        </pc:sldMkLst>
        <pc:spChg chg="mod">
          <ac:chgData name="Ayodolamu Dada" userId="S::adada@ssso.southwark.sch.uk::ca945be6-2bda-4532-a82e-d342e4768e0e" providerId="AD" clId="Web-{1F2C7748-CED3-A233-0ABF-4442565EDD17}" dt="2026-01-09T15:54:53.888" v="241" actId="20577"/>
          <ac:spMkLst>
            <pc:docMk/>
            <pc:sldMk cId="1528335566" sldId="264"/>
            <ac:spMk id="2" creationId="{CC2C878D-BA13-0DC9-C858-B64504EE2A9E}"/>
          </ac:spMkLst>
        </pc:spChg>
        <pc:spChg chg="del mod">
          <ac:chgData name="Ayodolamu Dada" userId="S::adada@ssso.southwark.sch.uk::ca945be6-2bda-4532-a82e-d342e4768e0e" providerId="AD" clId="Web-{1F2C7748-CED3-A233-0ABF-4442565EDD17}" dt="2026-01-09T16:04:02.077" v="287"/>
          <ac:spMkLst>
            <pc:docMk/>
            <pc:sldMk cId="1528335566" sldId="264"/>
            <ac:spMk id="3" creationId="{4BC6EB4D-2E5C-077C-D0F1-217523FFB4FE}"/>
          </ac:spMkLst>
        </pc:spChg>
        <pc:graphicFrameChg chg="add">
          <ac:chgData name="Ayodolamu Dada" userId="S::adada@ssso.southwark.sch.uk::ca945be6-2bda-4532-a82e-d342e4768e0e" providerId="AD" clId="Web-{1F2C7748-CED3-A233-0ABF-4442565EDD17}" dt="2026-01-09T16:04:02.077" v="287"/>
          <ac:graphicFrameMkLst>
            <pc:docMk/>
            <pc:sldMk cId="1528335566" sldId="264"/>
            <ac:graphicFrameMk id="5" creationId="{47CB9C01-1D79-C146-7EAB-BE92413A8A09}"/>
          </ac:graphicFrameMkLst>
        </pc:graphicFrameChg>
      </pc:sldChg>
      <pc:sldChg chg="addSp delSp modSp new mod setBg">
        <pc:chgData name="Ayodolamu Dada" userId="S::adada@ssso.southwark.sch.uk::ca945be6-2bda-4532-a82e-d342e4768e0e" providerId="AD" clId="Web-{1F2C7748-CED3-A233-0ABF-4442565EDD17}" dt="2026-01-09T16:05:18.766" v="299" actId="20577"/>
        <pc:sldMkLst>
          <pc:docMk/>
          <pc:sldMk cId="1335026729" sldId="265"/>
        </pc:sldMkLst>
        <pc:spChg chg="mod">
          <ac:chgData name="Ayodolamu Dada" userId="S::adada@ssso.southwark.sch.uk::ca945be6-2bda-4532-a82e-d342e4768e0e" providerId="AD" clId="Web-{1F2C7748-CED3-A233-0ABF-4442565EDD17}" dt="2026-01-09T16:05:12.312" v="295"/>
          <ac:spMkLst>
            <pc:docMk/>
            <pc:sldMk cId="1335026729" sldId="265"/>
            <ac:spMk id="2" creationId="{90FFD057-5CFD-F3FE-A018-36696C215085}"/>
          </ac:spMkLst>
        </pc:spChg>
        <pc:spChg chg="mod">
          <ac:chgData name="Ayodolamu Dada" userId="S::adada@ssso.southwark.sch.uk::ca945be6-2bda-4532-a82e-d342e4768e0e" providerId="AD" clId="Web-{1F2C7748-CED3-A233-0ABF-4442565EDD17}" dt="2026-01-09T16:05:18.766" v="299" actId="20577"/>
          <ac:spMkLst>
            <pc:docMk/>
            <pc:sldMk cId="1335026729" sldId="265"/>
            <ac:spMk id="3" creationId="{238042E8-1951-1B0A-44EE-A555295DFB94}"/>
          </ac:spMkLst>
        </pc:spChg>
        <pc:spChg chg="add del mod">
          <ac:chgData name="Ayodolamu Dada" userId="S::adada@ssso.southwark.sch.uk::ca945be6-2bda-4532-a82e-d342e4768e0e" providerId="AD" clId="Web-{1F2C7748-CED3-A233-0ABF-4442565EDD17}" dt="2026-01-09T16:04:47.468" v="292"/>
          <ac:spMkLst>
            <pc:docMk/>
            <pc:sldMk cId="1335026729" sldId="265"/>
            <ac:spMk id="5" creationId="{868177E3-8517-BE43-89A9-EAB54C049E6C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6:05:12.312" v="294"/>
          <ac:spMkLst>
            <pc:docMk/>
            <pc:sldMk cId="1335026729" sldId="265"/>
            <ac:spMk id="9" creationId="{6B5E2835-4E47-45B3-9CFE-732FF7B05472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6:05:12.312" v="294"/>
          <ac:spMkLst>
            <pc:docMk/>
            <pc:sldMk cId="1335026729" sldId="265"/>
            <ac:spMk id="11" creationId="{5B45AD5D-AA52-4F7B-9362-576A39AD9E09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6:05:12.312" v="294"/>
          <ac:spMkLst>
            <pc:docMk/>
            <pc:sldMk cId="1335026729" sldId="265"/>
            <ac:spMk id="13" creationId="{AEDD7960-4866-4399-BEF6-DD1431AB4E34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6:05:12.312" v="294"/>
          <ac:spMkLst>
            <pc:docMk/>
            <pc:sldMk cId="1335026729" sldId="265"/>
            <ac:spMk id="15" creationId="{55D4142C-5077-457F-A6AD-3FECFDB39685}"/>
          </ac:spMkLst>
        </pc:spChg>
        <pc:spChg chg="add del">
          <ac:chgData name="Ayodolamu Dada" userId="S::adada@ssso.southwark.sch.uk::ca945be6-2bda-4532-a82e-d342e4768e0e" providerId="AD" clId="Web-{1F2C7748-CED3-A233-0ABF-4442565EDD17}" dt="2026-01-09T16:05:12.312" v="294"/>
          <ac:spMkLst>
            <pc:docMk/>
            <pc:sldMk cId="1335026729" sldId="265"/>
            <ac:spMk id="17" creationId="{7A5F0580-5EE9-419F-96EE-B6529EF6E7D0}"/>
          </ac:spMkLst>
        </pc:spChg>
        <pc:picChg chg="add mod ord">
          <ac:chgData name="Ayodolamu Dada" userId="S::adada@ssso.southwark.sch.uk::ca945be6-2bda-4532-a82e-d342e4768e0e" providerId="AD" clId="Web-{1F2C7748-CED3-A233-0ABF-4442565EDD17}" dt="2026-01-09T16:05:12.312" v="295"/>
          <ac:picMkLst>
            <pc:docMk/>
            <pc:sldMk cId="1335026729" sldId="265"/>
            <ac:picMk id="4" creationId="{82EE0FB0-302E-150C-42A9-6F23E31CF690}"/>
          </ac:picMkLst>
        </pc:picChg>
        <pc:cxnChg chg="add">
          <ac:chgData name="Ayodolamu Dada" userId="S::adada@ssso.southwark.sch.uk::ca945be6-2bda-4532-a82e-d342e4768e0e" providerId="AD" clId="Web-{1F2C7748-CED3-A233-0ABF-4442565EDD17}" dt="2026-01-09T16:05:12.312" v="295"/>
          <ac:cxnSpMkLst>
            <pc:docMk/>
            <pc:sldMk cId="1335026729" sldId="265"/>
            <ac:cxnSpMk id="19" creationId="{1503BFE4-729B-D9D0-C17B-501E6AF1127A}"/>
          </ac:cxnSpMkLst>
        </pc:cxnChg>
      </pc:sldChg>
    </pc:docChg>
  </pc:docChgLst>
  <pc:docChgLst>
    <pc:chgData name="Ayodolamu Dada" userId="S::adada@ssso.southwark.sch.uk::ca945be6-2bda-4532-a82e-d342e4768e0e" providerId="AD" clId="Web-{0F4FC49E-BFC8-C888-F3EF-5F03830096B5}"/>
    <pc:docChg chg="modSld">
      <pc:chgData name="Ayodolamu Dada" userId="S::adada@ssso.southwark.sch.uk::ca945be6-2bda-4532-a82e-d342e4768e0e" providerId="AD" clId="Web-{0F4FC49E-BFC8-C888-F3EF-5F03830096B5}" dt="2026-01-09T16:20:40.555" v="19" actId="20577"/>
      <pc:docMkLst>
        <pc:docMk/>
      </pc:docMkLst>
      <pc:sldChg chg="modSp">
        <pc:chgData name="Ayodolamu Dada" userId="S::adada@ssso.southwark.sch.uk::ca945be6-2bda-4532-a82e-d342e4768e0e" providerId="AD" clId="Web-{0F4FC49E-BFC8-C888-F3EF-5F03830096B5}" dt="2026-01-09T16:20:40.555" v="19" actId="20577"/>
        <pc:sldMkLst>
          <pc:docMk/>
          <pc:sldMk cId="3218209617" sldId="263"/>
        </pc:sldMkLst>
        <pc:spChg chg="mod">
          <ac:chgData name="Ayodolamu Dada" userId="S::adada@ssso.southwark.sch.uk::ca945be6-2bda-4532-a82e-d342e4768e0e" providerId="AD" clId="Web-{0F4FC49E-BFC8-C888-F3EF-5F03830096B5}" dt="2026-01-09T16:20:40.555" v="19" actId="20577"/>
          <ac:spMkLst>
            <pc:docMk/>
            <pc:sldMk cId="3218209617" sldId="263"/>
            <ac:spMk id="3" creationId="{65C2783C-50C5-023D-F3D0-99617AF6226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D3180F-6334-4378-AB49-35363B1A7AA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50881B-E981-47D2-9E74-E8A4CE228BDE}">
      <dgm:prSet/>
      <dgm:spPr/>
      <dgm:t>
        <a:bodyPr/>
        <a:lstStyle/>
        <a:p>
          <a:r>
            <a:rPr lang="en-GB"/>
            <a:t>After seeing the presentation, how would you explain Youth Alpha in your own words?</a:t>
          </a:r>
          <a:endParaRPr lang="en-US"/>
        </a:p>
      </dgm:t>
    </dgm:pt>
    <dgm:pt modelId="{7CCBD128-4E29-4F23-ADDB-4CF0C9AD11DA}" type="parTrans" cxnId="{BF46E317-EFAA-40B7-81B5-32EB127923DF}">
      <dgm:prSet/>
      <dgm:spPr/>
      <dgm:t>
        <a:bodyPr/>
        <a:lstStyle/>
        <a:p>
          <a:endParaRPr lang="en-US"/>
        </a:p>
      </dgm:t>
    </dgm:pt>
    <dgm:pt modelId="{8AE02026-E804-4C90-AAC2-5CAA1E351448}" type="sibTrans" cxnId="{BF46E317-EFAA-40B7-81B5-32EB127923DF}">
      <dgm:prSet/>
      <dgm:spPr/>
      <dgm:t>
        <a:bodyPr/>
        <a:lstStyle/>
        <a:p>
          <a:endParaRPr lang="en-US"/>
        </a:p>
      </dgm:t>
    </dgm:pt>
    <dgm:pt modelId="{B12AA1BA-8B1E-4636-85FB-A82625CBB2FA}">
      <dgm:prSet/>
      <dgm:spPr/>
      <dgm:t>
        <a:bodyPr/>
        <a:lstStyle/>
        <a:p>
          <a:r>
            <a:rPr lang="en-GB"/>
            <a:t>Which part of Youth Alpha sounds most interesting to you? Why?</a:t>
          </a:r>
          <a:endParaRPr lang="en-US"/>
        </a:p>
      </dgm:t>
    </dgm:pt>
    <dgm:pt modelId="{0F3BD9D3-BDEA-4648-837B-548AFF651221}" type="parTrans" cxnId="{E61F15D0-734B-41DE-B615-4C4F8CCCD0CE}">
      <dgm:prSet/>
      <dgm:spPr/>
      <dgm:t>
        <a:bodyPr/>
        <a:lstStyle/>
        <a:p>
          <a:endParaRPr lang="en-US"/>
        </a:p>
      </dgm:t>
    </dgm:pt>
    <dgm:pt modelId="{66638342-7ACD-4E07-8B7D-F8130E29518E}" type="sibTrans" cxnId="{E61F15D0-734B-41DE-B615-4C4F8CCCD0CE}">
      <dgm:prSet/>
      <dgm:spPr/>
      <dgm:t>
        <a:bodyPr/>
        <a:lstStyle/>
        <a:p>
          <a:endParaRPr lang="en-US"/>
        </a:p>
      </dgm:t>
    </dgm:pt>
    <dgm:pt modelId="{31FA2570-0E19-4541-AC7F-801F4D857C6B}">
      <dgm:prSet/>
      <dgm:spPr/>
      <dgm:t>
        <a:bodyPr/>
        <a:lstStyle/>
        <a:p>
          <a:r>
            <a:rPr lang="en-GB"/>
            <a:t>Why do you think young people often think about purpose, identity, or meaning?</a:t>
          </a:r>
          <a:endParaRPr lang="en-US"/>
        </a:p>
      </dgm:t>
    </dgm:pt>
    <dgm:pt modelId="{6D4DB1C0-19CD-4AAA-98D8-C6763E78BF91}" type="parTrans" cxnId="{5C49E75A-3FB9-4A06-8512-746EED8FAF6E}">
      <dgm:prSet/>
      <dgm:spPr/>
      <dgm:t>
        <a:bodyPr/>
        <a:lstStyle/>
        <a:p>
          <a:endParaRPr lang="en-US"/>
        </a:p>
      </dgm:t>
    </dgm:pt>
    <dgm:pt modelId="{63410A53-D6A4-4D62-A44A-C8770B038B7D}" type="sibTrans" cxnId="{5C49E75A-3FB9-4A06-8512-746EED8FAF6E}">
      <dgm:prSet/>
      <dgm:spPr/>
      <dgm:t>
        <a:bodyPr/>
        <a:lstStyle/>
        <a:p>
          <a:endParaRPr lang="en-US"/>
        </a:p>
      </dgm:t>
    </dgm:pt>
    <dgm:pt modelId="{560A26E8-A044-4954-A590-B1CA539AB77C}">
      <dgm:prSet/>
      <dgm:spPr/>
      <dgm:t>
        <a:bodyPr/>
        <a:lstStyle/>
        <a:p>
          <a:r>
            <a:rPr lang="en-GB"/>
            <a:t>Which “big life question” from the presentation do you relate to most??</a:t>
          </a:r>
          <a:endParaRPr lang="en-US"/>
        </a:p>
      </dgm:t>
    </dgm:pt>
    <dgm:pt modelId="{EC1EAB3D-52CD-4713-ABB4-407C514B59C9}" type="parTrans" cxnId="{D202A90E-58CD-4185-B052-DC362994EB17}">
      <dgm:prSet/>
      <dgm:spPr/>
      <dgm:t>
        <a:bodyPr/>
        <a:lstStyle/>
        <a:p>
          <a:endParaRPr lang="en-US"/>
        </a:p>
      </dgm:t>
    </dgm:pt>
    <dgm:pt modelId="{AF2BCE76-3622-4EA2-8EF4-96FF8875CFAF}" type="sibTrans" cxnId="{D202A90E-58CD-4185-B052-DC362994EB17}">
      <dgm:prSet/>
      <dgm:spPr/>
      <dgm:t>
        <a:bodyPr/>
        <a:lstStyle/>
        <a:p>
          <a:endParaRPr lang="en-US"/>
        </a:p>
      </dgm:t>
    </dgm:pt>
    <dgm:pt modelId="{8A4FC506-4B80-4062-A2F7-1E4B5C6C09E4}">
      <dgm:prSet/>
      <dgm:spPr/>
      <dgm:t>
        <a:bodyPr/>
        <a:lstStyle/>
        <a:p>
          <a:r>
            <a:rPr lang="en-GB"/>
            <a:t>Do you think it’s important for students to have a space to ask big questions? Why?</a:t>
          </a:r>
          <a:endParaRPr lang="en-US"/>
        </a:p>
      </dgm:t>
    </dgm:pt>
    <dgm:pt modelId="{3B443253-7F25-4503-AB63-E764ADE7D957}" type="parTrans" cxnId="{38D5CDBC-3979-4D16-B62E-F6BB0B425DDB}">
      <dgm:prSet/>
      <dgm:spPr/>
      <dgm:t>
        <a:bodyPr/>
        <a:lstStyle/>
        <a:p>
          <a:endParaRPr lang="en-US"/>
        </a:p>
      </dgm:t>
    </dgm:pt>
    <dgm:pt modelId="{B3E0877E-4A66-48AB-BE67-B6414E8B5A94}" type="sibTrans" cxnId="{38D5CDBC-3979-4D16-B62E-F6BB0B425DDB}">
      <dgm:prSet/>
      <dgm:spPr/>
      <dgm:t>
        <a:bodyPr/>
        <a:lstStyle/>
        <a:p>
          <a:endParaRPr lang="en-US"/>
        </a:p>
      </dgm:t>
    </dgm:pt>
    <dgm:pt modelId="{87779DA0-E9A5-45A4-B6E5-8C9B45EA9D27}" type="pres">
      <dgm:prSet presAssocID="{38D3180F-6334-4378-AB49-35363B1A7AA4}" presName="linear" presStyleCnt="0">
        <dgm:presLayoutVars>
          <dgm:animLvl val="lvl"/>
          <dgm:resizeHandles val="exact"/>
        </dgm:presLayoutVars>
      </dgm:prSet>
      <dgm:spPr/>
    </dgm:pt>
    <dgm:pt modelId="{30A43407-78B1-4938-9F41-2CF2F2C8861B}" type="pres">
      <dgm:prSet presAssocID="{9150881B-E981-47D2-9E74-E8A4CE228BD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8290EC0-4B84-47E5-992B-0F6807475FE0}" type="pres">
      <dgm:prSet presAssocID="{8AE02026-E804-4C90-AAC2-5CAA1E351448}" presName="spacer" presStyleCnt="0"/>
      <dgm:spPr/>
    </dgm:pt>
    <dgm:pt modelId="{6ABE1A22-963B-4D6E-9C11-84C3E2EC1720}" type="pres">
      <dgm:prSet presAssocID="{B12AA1BA-8B1E-4636-85FB-A82625CBB2F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180254E-D0AE-49D5-BBF6-66D9A9CF9B58}" type="pres">
      <dgm:prSet presAssocID="{66638342-7ACD-4E07-8B7D-F8130E29518E}" presName="spacer" presStyleCnt="0"/>
      <dgm:spPr/>
    </dgm:pt>
    <dgm:pt modelId="{DFBD59B5-BDAF-42AE-9151-2710A4F87CD6}" type="pres">
      <dgm:prSet presAssocID="{31FA2570-0E19-4541-AC7F-801F4D857C6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1C54849-6F63-4B1B-9489-6C122D92FB67}" type="pres">
      <dgm:prSet presAssocID="{63410A53-D6A4-4D62-A44A-C8770B038B7D}" presName="spacer" presStyleCnt="0"/>
      <dgm:spPr/>
    </dgm:pt>
    <dgm:pt modelId="{648AD366-F88C-4A68-AEC6-48852145D56B}" type="pres">
      <dgm:prSet presAssocID="{560A26E8-A044-4954-A590-B1CA539AB77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DB39BCD-84B5-4947-B6C1-53BE1C268B4D}" type="pres">
      <dgm:prSet presAssocID="{AF2BCE76-3622-4EA2-8EF4-96FF8875CFAF}" presName="spacer" presStyleCnt="0"/>
      <dgm:spPr/>
    </dgm:pt>
    <dgm:pt modelId="{CAEAF6F4-AD65-4266-89A0-A7ECA1EC1442}" type="pres">
      <dgm:prSet presAssocID="{8A4FC506-4B80-4062-A2F7-1E4B5C6C09E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156D809-0CF4-4C0F-8F60-7EDCA81AF6C1}" type="presOf" srcId="{38D3180F-6334-4378-AB49-35363B1A7AA4}" destId="{87779DA0-E9A5-45A4-B6E5-8C9B45EA9D27}" srcOrd="0" destOrd="0" presId="urn:microsoft.com/office/officeart/2005/8/layout/vList2"/>
    <dgm:cxn modelId="{D202A90E-58CD-4185-B052-DC362994EB17}" srcId="{38D3180F-6334-4378-AB49-35363B1A7AA4}" destId="{560A26E8-A044-4954-A590-B1CA539AB77C}" srcOrd="3" destOrd="0" parTransId="{EC1EAB3D-52CD-4713-ABB4-407C514B59C9}" sibTransId="{AF2BCE76-3622-4EA2-8EF4-96FF8875CFAF}"/>
    <dgm:cxn modelId="{BF46E317-EFAA-40B7-81B5-32EB127923DF}" srcId="{38D3180F-6334-4378-AB49-35363B1A7AA4}" destId="{9150881B-E981-47D2-9E74-E8A4CE228BDE}" srcOrd="0" destOrd="0" parTransId="{7CCBD128-4E29-4F23-ADDB-4CF0C9AD11DA}" sibTransId="{8AE02026-E804-4C90-AAC2-5CAA1E351448}"/>
    <dgm:cxn modelId="{468CAC4A-DE67-4AE4-89A8-E1010E90ED78}" type="presOf" srcId="{31FA2570-0E19-4541-AC7F-801F4D857C6B}" destId="{DFBD59B5-BDAF-42AE-9151-2710A4F87CD6}" srcOrd="0" destOrd="0" presId="urn:microsoft.com/office/officeart/2005/8/layout/vList2"/>
    <dgm:cxn modelId="{CA199F74-8171-4211-A4AE-CF4C3AA17AEC}" type="presOf" srcId="{B12AA1BA-8B1E-4636-85FB-A82625CBB2FA}" destId="{6ABE1A22-963B-4D6E-9C11-84C3E2EC1720}" srcOrd="0" destOrd="0" presId="urn:microsoft.com/office/officeart/2005/8/layout/vList2"/>
    <dgm:cxn modelId="{0966C158-1C02-4C90-B324-E0A1835EB05B}" type="presOf" srcId="{8A4FC506-4B80-4062-A2F7-1E4B5C6C09E4}" destId="{CAEAF6F4-AD65-4266-89A0-A7ECA1EC1442}" srcOrd="0" destOrd="0" presId="urn:microsoft.com/office/officeart/2005/8/layout/vList2"/>
    <dgm:cxn modelId="{5C49E75A-3FB9-4A06-8512-746EED8FAF6E}" srcId="{38D3180F-6334-4378-AB49-35363B1A7AA4}" destId="{31FA2570-0E19-4541-AC7F-801F4D857C6B}" srcOrd="2" destOrd="0" parTransId="{6D4DB1C0-19CD-4AAA-98D8-C6763E78BF91}" sibTransId="{63410A53-D6A4-4D62-A44A-C8770B038B7D}"/>
    <dgm:cxn modelId="{38D5CDBC-3979-4D16-B62E-F6BB0B425DDB}" srcId="{38D3180F-6334-4378-AB49-35363B1A7AA4}" destId="{8A4FC506-4B80-4062-A2F7-1E4B5C6C09E4}" srcOrd="4" destOrd="0" parTransId="{3B443253-7F25-4503-AB63-E764ADE7D957}" sibTransId="{B3E0877E-4A66-48AB-BE67-B6414E8B5A94}"/>
    <dgm:cxn modelId="{D91F34BF-C1C7-4F7E-BAD0-9A928D78C79A}" type="presOf" srcId="{560A26E8-A044-4954-A590-B1CA539AB77C}" destId="{648AD366-F88C-4A68-AEC6-48852145D56B}" srcOrd="0" destOrd="0" presId="urn:microsoft.com/office/officeart/2005/8/layout/vList2"/>
    <dgm:cxn modelId="{E61F15D0-734B-41DE-B615-4C4F8CCCD0CE}" srcId="{38D3180F-6334-4378-AB49-35363B1A7AA4}" destId="{B12AA1BA-8B1E-4636-85FB-A82625CBB2FA}" srcOrd="1" destOrd="0" parTransId="{0F3BD9D3-BDEA-4648-837B-548AFF651221}" sibTransId="{66638342-7ACD-4E07-8B7D-F8130E29518E}"/>
    <dgm:cxn modelId="{AC32FAF1-5E36-4B84-B535-926495C05032}" type="presOf" srcId="{9150881B-E981-47D2-9E74-E8A4CE228BDE}" destId="{30A43407-78B1-4938-9F41-2CF2F2C8861B}" srcOrd="0" destOrd="0" presId="urn:microsoft.com/office/officeart/2005/8/layout/vList2"/>
    <dgm:cxn modelId="{304D4A57-B6B0-4083-AD6F-F45BA3101A43}" type="presParOf" srcId="{87779DA0-E9A5-45A4-B6E5-8C9B45EA9D27}" destId="{30A43407-78B1-4938-9F41-2CF2F2C8861B}" srcOrd="0" destOrd="0" presId="urn:microsoft.com/office/officeart/2005/8/layout/vList2"/>
    <dgm:cxn modelId="{224A9AAA-BF9A-4738-A791-36D45A5AF0EC}" type="presParOf" srcId="{87779DA0-E9A5-45A4-B6E5-8C9B45EA9D27}" destId="{28290EC0-4B84-47E5-992B-0F6807475FE0}" srcOrd="1" destOrd="0" presId="urn:microsoft.com/office/officeart/2005/8/layout/vList2"/>
    <dgm:cxn modelId="{176AB96E-5249-47CE-87E9-0D77E24D2C69}" type="presParOf" srcId="{87779DA0-E9A5-45A4-B6E5-8C9B45EA9D27}" destId="{6ABE1A22-963B-4D6E-9C11-84C3E2EC1720}" srcOrd="2" destOrd="0" presId="urn:microsoft.com/office/officeart/2005/8/layout/vList2"/>
    <dgm:cxn modelId="{E1C936A9-56D4-43AB-B008-EDC0419C0EB6}" type="presParOf" srcId="{87779DA0-E9A5-45A4-B6E5-8C9B45EA9D27}" destId="{5180254E-D0AE-49D5-BBF6-66D9A9CF9B58}" srcOrd="3" destOrd="0" presId="urn:microsoft.com/office/officeart/2005/8/layout/vList2"/>
    <dgm:cxn modelId="{4C3BDEF0-AF83-49F4-AC06-59C0C4980705}" type="presParOf" srcId="{87779DA0-E9A5-45A4-B6E5-8C9B45EA9D27}" destId="{DFBD59B5-BDAF-42AE-9151-2710A4F87CD6}" srcOrd="4" destOrd="0" presId="urn:microsoft.com/office/officeart/2005/8/layout/vList2"/>
    <dgm:cxn modelId="{F0F85E08-FAD8-4EB4-98C8-733103DD0EB3}" type="presParOf" srcId="{87779DA0-E9A5-45A4-B6E5-8C9B45EA9D27}" destId="{61C54849-6F63-4B1B-9489-6C122D92FB67}" srcOrd="5" destOrd="0" presId="urn:microsoft.com/office/officeart/2005/8/layout/vList2"/>
    <dgm:cxn modelId="{AAD75113-DAFE-4D1E-B767-3511C7246C7D}" type="presParOf" srcId="{87779DA0-E9A5-45A4-B6E5-8C9B45EA9D27}" destId="{648AD366-F88C-4A68-AEC6-48852145D56B}" srcOrd="6" destOrd="0" presId="urn:microsoft.com/office/officeart/2005/8/layout/vList2"/>
    <dgm:cxn modelId="{3B131EDE-64BB-4E96-BCEE-1D546B73B789}" type="presParOf" srcId="{87779DA0-E9A5-45A4-B6E5-8C9B45EA9D27}" destId="{6DB39BCD-84B5-4947-B6C1-53BE1C268B4D}" srcOrd="7" destOrd="0" presId="urn:microsoft.com/office/officeart/2005/8/layout/vList2"/>
    <dgm:cxn modelId="{A4CF5580-C7DE-4D91-9290-48E1ED1DB952}" type="presParOf" srcId="{87779DA0-E9A5-45A4-B6E5-8C9B45EA9D27}" destId="{CAEAF6F4-AD65-4266-89A0-A7ECA1EC144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A43407-78B1-4938-9F41-2CF2F2C8861B}">
      <dsp:nvSpPr>
        <dsp:cNvPr id="0" name=""/>
        <dsp:cNvSpPr/>
      </dsp:nvSpPr>
      <dsp:spPr>
        <a:xfrm>
          <a:off x="0" y="697598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After seeing the presentation, how would you explain Youth Alpha in your own words?</a:t>
          </a:r>
          <a:endParaRPr lang="en-US" sz="2200" kern="1200"/>
        </a:p>
      </dsp:txBody>
      <dsp:txXfrm>
        <a:off x="26387" y="723985"/>
        <a:ext cx="10462826" cy="487766"/>
      </dsp:txXfrm>
    </dsp:sp>
    <dsp:sp modelId="{6ABE1A22-963B-4D6E-9C11-84C3E2EC1720}">
      <dsp:nvSpPr>
        <dsp:cNvPr id="0" name=""/>
        <dsp:cNvSpPr/>
      </dsp:nvSpPr>
      <dsp:spPr>
        <a:xfrm>
          <a:off x="0" y="13014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Which part of Youth Alpha sounds most interesting to you? Why?</a:t>
          </a:r>
          <a:endParaRPr lang="en-US" sz="2200" kern="1200"/>
        </a:p>
      </dsp:txBody>
      <dsp:txXfrm>
        <a:off x="26387" y="1327886"/>
        <a:ext cx="10462826" cy="487766"/>
      </dsp:txXfrm>
    </dsp:sp>
    <dsp:sp modelId="{DFBD59B5-BDAF-42AE-9151-2710A4F87CD6}">
      <dsp:nvSpPr>
        <dsp:cNvPr id="0" name=""/>
        <dsp:cNvSpPr/>
      </dsp:nvSpPr>
      <dsp:spPr>
        <a:xfrm>
          <a:off x="0" y="19053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Why do you think young people often think about purpose, identity, or meaning?</a:t>
          </a:r>
          <a:endParaRPr lang="en-US" sz="2200" kern="1200"/>
        </a:p>
      </dsp:txBody>
      <dsp:txXfrm>
        <a:off x="26387" y="1931786"/>
        <a:ext cx="10462826" cy="487766"/>
      </dsp:txXfrm>
    </dsp:sp>
    <dsp:sp modelId="{648AD366-F88C-4A68-AEC6-48852145D56B}">
      <dsp:nvSpPr>
        <dsp:cNvPr id="0" name=""/>
        <dsp:cNvSpPr/>
      </dsp:nvSpPr>
      <dsp:spPr>
        <a:xfrm>
          <a:off x="0" y="25092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Which “big life question” from the presentation do you relate to most??</a:t>
          </a:r>
          <a:endParaRPr lang="en-US" sz="2200" kern="1200"/>
        </a:p>
      </dsp:txBody>
      <dsp:txXfrm>
        <a:off x="26387" y="2535686"/>
        <a:ext cx="10462826" cy="487766"/>
      </dsp:txXfrm>
    </dsp:sp>
    <dsp:sp modelId="{CAEAF6F4-AD65-4266-89A0-A7ECA1EC1442}">
      <dsp:nvSpPr>
        <dsp:cNvPr id="0" name=""/>
        <dsp:cNvSpPr/>
      </dsp:nvSpPr>
      <dsp:spPr>
        <a:xfrm>
          <a:off x="0" y="31131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 you think it’s important for students to have a space to ask big questions? Why?</a:t>
          </a:r>
          <a:endParaRPr lang="en-US" sz="2200" kern="1200"/>
        </a:p>
      </dsp:txBody>
      <dsp:txXfrm>
        <a:off x="26387" y="3139586"/>
        <a:ext cx="10462826" cy="487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question-mark-pn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inbibleteaching.com/2010/01/17/what-if-our-prayers-go-unanswered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lpha Youth — HTB Church">
            <a:extLst>
              <a:ext uri="{FF2B5EF4-FFF2-40B4-BE49-F238E27FC236}">
                <a16:creationId xmlns:a16="http://schemas.microsoft.com/office/drawing/2014/main" id="{910A0DCD-E4A5-0724-3BB8-BB659A7F213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25"/>
          <a:stretch>
            <a:fillRect/>
          </a:stretch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bg1"/>
                </a:solidFill>
              </a:rPr>
              <a:t>Youth Alpha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TFTD 1</a:t>
            </a:r>
          </a:p>
        </p:txBody>
      </p:sp>
      <p:sp>
        <p:nvSpPr>
          <p:cNvPr id="50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B0C96A-20A4-07AE-98D9-CB492F7DE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What is Youth Alpha?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9EB14-0FF6-1899-07E7-5522EB040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ea typeface="+mn-lt"/>
                <a:cs typeface="+mn-lt"/>
              </a:rPr>
              <a:t>Youth Alpha is a </a:t>
            </a:r>
            <a:r>
              <a:rPr lang="en-GB" b="1">
                <a:ea typeface="+mn-lt"/>
                <a:cs typeface="+mn-lt"/>
              </a:rPr>
              <a:t>series of interactive sessions</a:t>
            </a:r>
            <a:endParaRPr lang="en-GB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Designed especially for </a:t>
            </a:r>
            <a:r>
              <a:rPr lang="en-GB" b="1">
                <a:ea typeface="+mn-lt"/>
                <a:cs typeface="+mn-lt"/>
              </a:rPr>
              <a:t>young people</a:t>
            </a:r>
            <a:endParaRPr lang="en-GB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 place to:</a:t>
            </a:r>
            <a:endParaRPr lang="en-GB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Ask big questions about life</a:t>
            </a:r>
            <a:endParaRPr lang="en-GB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Explore faith and purpose</a:t>
            </a:r>
            <a:endParaRPr lang="en-GB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Share thoughts without pressure</a:t>
            </a:r>
            <a:endParaRPr lang="en-GB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9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C75209-4CA3-C111-A3BC-8C5E7B4DA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Who is Youth Alpha for?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60342-FE6F-9C8D-8C42-D38AE2AEE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Students who: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Are curious about life and meaning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Have questions about God or faith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Are unsure what they believe</a:t>
            </a:r>
            <a:endParaRPr lang="en-GB" sz="2000"/>
          </a:p>
          <a:p>
            <a:r>
              <a:rPr lang="en-GB" sz="2000" b="1">
                <a:ea typeface="+mn-lt"/>
                <a:cs typeface="+mn-lt"/>
              </a:rPr>
              <a:t>No pressure, no judgment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You don’t need any religious background</a:t>
            </a:r>
            <a:endParaRPr lang="en-GB" sz="2000"/>
          </a:p>
          <a:p>
            <a:endParaRPr lang="en-GB" sz="2000"/>
          </a:p>
        </p:txBody>
      </p:sp>
      <p:pic>
        <p:nvPicPr>
          <p:cNvPr id="4" name="Picture 3" descr="Record ethnic minority students at Oxford - BBC News">
            <a:extLst>
              <a:ext uri="{FF2B5EF4-FFF2-40B4-BE49-F238E27FC236}">
                <a16:creationId xmlns:a16="http://schemas.microsoft.com/office/drawing/2014/main" id="{7A2B7709-FF7A-C6CD-6E9A-285A6DC6DF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40" r="34040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1771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B59748-F809-681D-5B23-5E7C0B8DC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200"/>
              <a:t>What happens in Youth Alpha session?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B4B84-1E88-66A5-8E90-5FBE7139E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200">
                <a:ea typeface="+mn-lt"/>
                <a:cs typeface="+mn-lt"/>
              </a:rPr>
              <a:t>Each session usually includes: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🍕 </a:t>
            </a:r>
            <a:r>
              <a:rPr lang="en-GB" sz="2200" b="1">
                <a:ea typeface="+mn-lt"/>
                <a:cs typeface="+mn-lt"/>
              </a:rPr>
              <a:t>Food &amp; fun activities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🎬 A short </a:t>
            </a:r>
            <a:r>
              <a:rPr lang="en-GB" sz="2200" b="1">
                <a:ea typeface="+mn-lt"/>
                <a:cs typeface="+mn-lt"/>
              </a:rPr>
              <a:t>video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💬 </a:t>
            </a:r>
            <a:r>
              <a:rPr lang="en-GB" sz="2200" b="1">
                <a:ea typeface="+mn-lt"/>
                <a:cs typeface="+mn-lt"/>
              </a:rPr>
              <a:t>Small group discussions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A chance to share or just listen</a:t>
            </a:r>
            <a:endParaRPr lang="en-GB" sz="2200"/>
          </a:p>
          <a:p>
            <a:endParaRPr lang="en-GB" sz="2200"/>
          </a:p>
        </p:txBody>
      </p:sp>
      <p:pic>
        <p:nvPicPr>
          <p:cNvPr id="4" name="Picture 3" descr="1920x1080px | free download | HD wallpaper: pizza, olives, tomatoes ...">
            <a:extLst>
              <a:ext uri="{FF2B5EF4-FFF2-40B4-BE49-F238E27FC236}">
                <a16:creationId xmlns:a16="http://schemas.microsoft.com/office/drawing/2014/main" id="{B572F01C-D1F3-EDA5-F0A3-FD220B6F0D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253" r="2105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9570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63C0CF-1662-38EE-09C8-F961F3DDA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68770" cy="1536192"/>
          </a:xfrm>
        </p:spPr>
        <p:txBody>
          <a:bodyPr anchor="b">
            <a:normAutofit/>
          </a:bodyPr>
          <a:lstStyle/>
          <a:p>
            <a:r>
              <a:rPr lang="en-GB" sz="5200">
                <a:latin typeface="Aptos"/>
              </a:rPr>
              <a:t>Why Join Youth Alpha?</a:t>
            </a:r>
            <a:endParaRPr lang="en-US" sz="52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E68A1-58A3-654A-1918-9B3E8FF12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68770" cy="28254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r>
              <a:rPr lang="en-GB" sz="2400">
                <a:ea typeface="+mn-lt"/>
                <a:cs typeface="+mn-lt"/>
              </a:rPr>
              <a:t>Make new friends</a:t>
            </a:r>
            <a:endParaRPr lang="en-GB" sz="2400" dirty="0"/>
          </a:p>
          <a:p>
            <a:r>
              <a:rPr lang="en-GB" sz="2400">
                <a:ea typeface="+mn-lt"/>
                <a:cs typeface="+mn-lt"/>
              </a:rPr>
              <a:t>Learn more about yourself</a:t>
            </a:r>
            <a:endParaRPr lang="en-GB" sz="2400" dirty="0"/>
          </a:p>
          <a:p>
            <a:r>
              <a:rPr lang="en-GB" sz="2400">
                <a:ea typeface="+mn-lt"/>
                <a:cs typeface="+mn-lt"/>
              </a:rPr>
              <a:t>Explore life’s big questions</a:t>
            </a:r>
            <a:endParaRPr lang="en-GB" sz="2400" dirty="0"/>
          </a:p>
          <a:p>
            <a:r>
              <a:rPr lang="en-GB" sz="2400">
                <a:ea typeface="+mn-lt"/>
                <a:cs typeface="+mn-lt"/>
              </a:rPr>
              <a:t>Share opinions freely</a:t>
            </a:r>
            <a:endParaRPr lang="en-GB" sz="2400" dirty="0"/>
          </a:p>
          <a:p>
            <a:r>
              <a:rPr lang="en-GB" sz="2400">
                <a:ea typeface="+mn-lt"/>
                <a:cs typeface="+mn-lt"/>
              </a:rPr>
              <a:t>Have fun in a relaxed environment</a:t>
            </a:r>
            <a:endParaRPr lang="en-GB" sz="2400"/>
          </a:p>
          <a:p>
            <a:endParaRPr lang="en-GB" sz="2200"/>
          </a:p>
        </p:txBody>
      </p:sp>
      <p:pic>
        <p:nvPicPr>
          <p:cNvPr id="4" name="Picture 3" descr="A red question mark on a black background&#10;&#10;AI-generated content may be incorrect.">
            <a:extLst>
              <a:ext uri="{FF2B5EF4-FFF2-40B4-BE49-F238E27FC236}">
                <a16:creationId xmlns:a16="http://schemas.microsoft.com/office/drawing/2014/main" id="{A2EEF17B-F543-D3B7-0D44-01F36F619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20329" y="601133"/>
            <a:ext cx="4185160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180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157AB6-674A-4A20-95B3-E62E827A5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How long is Youth Alpha?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E1841D6-4BBF-634F-3A70-B79F1312F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ea typeface="+mn-lt"/>
                <a:cs typeface="+mn-lt"/>
              </a:rPr>
              <a:t>Runs for 9-10</a:t>
            </a:r>
            <a:r>
              <a:rPr lang="en-GB" sz="3200" b="1">
                <a:ea typeface="+mn-lt"/>
                <a:cs typeface="+mn-lt"/>
              </a:rPr>
              <a:t> weeks</a:t>
            </a:r>
            <a:endParaRPr lang="en-GB" sz="3200"/>
          </a:p>
          <a:p>
            <a:r>
              <a:rPr lang="en-GB" sz="3200">
                <a:ea typeface="+mn-lt"/>
                <a:cs typeface="+mn-lt"/>
              </a:rPr>
              <a:t>One session per week</a:t>
            </a:r>
            <a:endParaRPr lang="en-GB" sz="3200"/>
          </a:p>
          <a:p>
            <a:r>
              <a:rPr lang="en-GB" sz="3200">
                <a:ea typeface="+mn-lt"/>
                <a:cs typeface="+mn-lt"/>
              </a:rPr>
              <a:t>Each session lasts about 1 HOUR</a:t>
            </a:r>
            <a:endParaRPr lang="en-GB" sz="3200"/>
          </a:p>
          <a:p>
            <a:r>
              <a:rPr lang="en-GB" sz="3200"/>
              <a:t>MONDAY AFTERSCHOOL (26th Jan)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2943287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E50689-020D-C86D-B104-52E9E1D5E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Aptos"/>
              </a:rPr>
              <a:t>Invitation</a:t>
            </a:r>
            <a:endParaRPr lang="en-US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2783C-50C5-023D-F3D0-99617AF62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200"/>
          </a:p>
          <a:p>
            <a:r>
              <a:rPr lang="en-GB" sz="2400"/>
              <a:t>Come as you are</a:t>
            </a:r>
          </a:p>
          <a:p>
            <a:r>
              <a:rPr lang="en-GB" sz="2400"/>
              <a:t>Bring your questions</a:t>
            </a:r>
          </a:p>
          <a:p>
            <a:r>
              <a:rPr lang="en-GB" sz="2400"/>
              <a:t>Bring your curiosity</a:t>
            </a:r>
          </a:p>
          <a:p>
            <a:r>
              <a:rPr lang="en-GB" sz="2400"/>
              <a:t>See Miss Dada (School Chaplain for letters –in my office or foyer)</a:t>
            </a:r>
          </a:p>
        </p:txBody>
      </p:sp>
      <p:pic>
        <p:nvPicPr>
          <p:cNvPr id="4" name="Picture 3" descr="Card Invitation · Free image on Pixabay">
            <a:extLst>
              <a:ext uri="{FF2B5EF4-FFF2-40B4-BE49-F238E27FC236}">
                <a16:creationId xmlns:a16="http://schemas.microsoft.com/office/drawing/2014/main" id="{38FAE1CA-3FDF-6798-F908-1A6A53159D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407" r="6350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18209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878D-BA13-0DC9-C858-B64504EE2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LET'S REFLECT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CB9C01-1D79-C146-7EAB-BE92413A8A0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8804" y="149494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335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FD057-5CFD-F3FE-A018-36696C215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PRAYER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042E8-1951-1B0A-44EE-A555295DF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Heavenly Father,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As we think about Youth Alpha, guide those who are curious and searching. Give courage to ask questions and openness to explore. Lead each person in the right way for them. Amen.</a:t>
            </a:r>
            <a:endParaRPr lang="en-GB" sz="2400"/>
          </a:p>
        </p:txBody>
      </p:sp>
      <p:pic>
        <p:nvPicPr>
          <p:cNvPr id="4" name="Picture 3" descr="A silhouette of a person praying&#10;&#10;AI-generated content may be incorrect.">
            <a:extLst>
              <a:ext uri="{FF2B5EF4-FFF2-40B4-BE49-F238E27FC236}">
                <a16:creationId xmlns:a16="http://schemas.microsoft.com/office/drawing/2014/main" id="{82EE0FB0-302E-150C-42A9-6F23E31CF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9196" r="11193"/>
          <a:stretch>
            <a:fillRect/>
          </a:stretch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026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Youth Alpha</vt:lpstr>
      <vt:lpstr>What is Youth Alpha?</vt:lpstr>
      <vt:lpstr>Who is Youth Alpha for?</vt:lpstr>
      <vt:lpstr>What happens in Youth Alpha session?</vt:lpstr>
      <vt:lpstr>Why Join Youth Alpha?</vt:lpstr>
      <vt:lpstr>How long is Youth Alpha?</vt:lpstr>
      <vt:lpstr>Invitation</vt:lpstr>
      <vt:lpstr>LET'S REFLECT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135</cp:revision>
  <dcterms:created xsi:type="dcterms:W3CDTF">2013-07-15T20:26:40Z</dcterms:created>
  <dcterms:modified xsi:type="dcterms:W3CDTF">2026-01-09T16:20:48Z</dcterms:modified>
</cp:coreProperties>
</file>