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1CEB0F-1B40-38D8-85CF-F080D5FC1C37}" v="34" dt="2026-06-12T09:28:02.8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2BA858F4-60C2-84EC-E8CD-6FD63EBE97AC}"/>
    <pc:docChg chg="addSld modSld">
      <pc:chgData name="Ayodolamu Dada" userId="S::adada@ssso.southwark.sch.uk::ca945be6-2bda-4532-a82e-d342e4768e0e" providerId="AD" clId="Web-{2BA858F4-60C2-84EC-E8CD-6FD63EBE97AC}" dt="2026-06-08T14:29:00.786" v="88" actId="20577"/>
      <pc:docMkLst>
        <pc:docMk/>
      </pc:docMkLst>
      <pc:sldChg chg="modSp">
        <pc:chgData name="Ayodolamu Dada" userId="S::adada@ssso.southwark.sch.uk::ca945be6-2bda-4532-a82e-d342e4768e0e" providerId="AD" clId="Web-{2BA858F4-60C2-84EC-E8CD-6FD63EBE97AC}" dt="2026-06-08T08:36:44.383" v="12" actId="14100"/>
        <pc:sldMkLst>
          <pc:docMk/>
          <pc:sldMk cId="109857222" sldId="256"/>
        </pc:sldMkLst>
        <pc:spChg chg="mod">
          <ac:chgData name="Ayodolamu Dada" userId="S::adada@ssso.southwark.sch.uk::ca945be6-2bda-4532-a82e-d342e4768e0e" providerId="AD" clId="Web-{2BA858F4-60C2-84EC-E8CD-6FD63EBE97AC}" dt="2026-06-08T08:36:44.336" v="11" actId="1076"/>
          <ac:spMkLst>
            <pc:docMk/>
            <pc:sldMk cId="109857222" sldId="256"/>
            <ac:spMk id="2" creationId="{00000000-0000-0000-0000-000000000000}"/>
          </ac:spMkLst>
        </pc:spChg>
        <pc:spChg chg="mod">
          <ac:chgData name="Ayodolamu Dada" userId="S::adada@ssso.southwark.sch.uk::ca945be6-2bda-4532-a82e-d342e4768e0e" providerId="AD" clId="Web-{2BA858F4-60C2-84EC-E8CD-6FD63EBE97AC}" dt="2026-06-08T08:36:44.383" v="12" actId="14100"/>
          <ac:spMkLst>
            <pc:docMk/>
            <pc:sldMk cId="109857222" sldId="256"/>
            <ac:spMk id="3" creationId="{00000000-0000-0000-0000-000000000000}"/>
          </ac:spMkLst>
        </pc:spChg>
      </pc:sldChg>
      <pc:sldChg chg="modSp">
        <pc:chgData name="Ayodolamu Dada" userId="S::adada@ssso.southwark.sch.uk::ca945be6-2bda-4532-a82e-d342e4768e0e" providerId="AD" clId="Web-{2BA858F4-60C2-84EC-E8CD-6FD63EBE97AC}" dt="2026-06-08T08:40:54.912" v="24" actId="14100"/>
        <pc:sldMkLst>
          <pc:docMk/>
          <pc:sldMk cId="1119597973" sldId="257"/>
        </pc:sldMkLst>
        <pc:spChg chg="mod">
          <ac:chgData name="Ayodolamu Dada" userId="S::adada@ssso.southwark.sch.uk::ca945be6-2bda-4532-a82e-d342e4768e0e" providerId="AD" clId="Web-{2BA858F4-60C2-84EC-E8CD-6FD63EBE97AC}" dt="2026-06-08T08:37:23.151" v="23" actId="20577"/>
          <ac:spMkLst>
            <pc:docMk/>
            <pc:sldMk cId="1119597973" sldId="257"/>
            <ac:spMk id="2" creationId="{B29BDF26-F358-6974-0C55-5BC2AA50E925}"/>
          </ac:spMkLst>
        </pc:spChg>
        <pc:spChg chg="mod">
          <ac:chgData name="Ayodolamu Dada" userId="S::adada@ssso.southwark.sch.uk::ca945be6-2bda-4532-a82e-d342e4768e0e" providerId="AD" clId="Web-{2BA858F4-60C2-84EC-E8CD-6FD63EBE97AC}" dt="2026-06-08T08:40:54.912" v="24" actId="14100"/>
          <ac:spMkLst>
            <pc:docMk/>
            <pc:sldMk cId="1119597973" sldId="257"/>
            <ac:spMk id="3" creationId="{889463CA-D7B1-0265-AE77-0F3361A3CD14}"/>
          </ac:spMkLst>
        </pc:spChg>
      </pc:sldChg>
      <pc:sldChg chg="modSp">
        <pc:chgData name="Ayodolamu Dada" userId="S::adada@ssso.southwark.sch.uk::ca945be6-2bda-4532-a82e-d342e4768e0e" providerId="AD" clId="Web-{2BA858F4-60C2-84EC-E8CD-6FD63EBE97AC}" dt="2026-06-08T14:12:22.440" v="68" actId="20577"/>
        <pc:sldMkLst>
          <pc:docMk/>
          <pc:sldMk cId="2221799137" sldId="258"/>
        </pc:sldMkLst>
        <pc:spChg chg="mod">
          <ac:chgData name="Ayodolamu Dada" userId="S::adada@ssso.southwark.sch.uk::ca945be6-2bda-4532-a82e-d342e4768e0e" providerId="AD" clId="Web-{2BA858F4-60C2-84EC-E8CD-6FD63EBE97AC}" dt="2026-06-08T10:04:19.240" v="34" actId="20577"/>
          <ac:spMkLst>
            <pc:docMk/>
            <pc:sldMk cId="2221799137" sldId="258"/>
            <ac:spMk id="2" creationId="{265E51DD-845A-2768-BFB3-6084C0F18E0F}"/>
          </ac:spMkLst>
        </pc:spChg>
        <pc:spChg chg="mod">
          <ac:chgData name="Ayodolamu Dada" userId="S::adada@ssso.southwark.sch.uk::ca945be6-2bda-4532-a82e-d342e4768e0e" providerId="AD" clId="Web-{2BA858F4-60C2-84EC-E8CD-6FD63EBE97AC}" dt="2026-06-08T14:12:22.440" v="68" actId="20577"/>
          <ac:spMkLst>
            <pc:docMk/>
            <pc:sldMk cId="2221799137" sldId="258"/>
            <ac:spMk id="3" creationId="{91580B69-B916-2DE7-A7E3-CC9423731900}"/>
          </ac:spMkLst>
        </pc:spChg>
      </pc:sldChg>
      <pc:sldChg chg="modSp">
        <pc:chgData name="Ayodolamu Dada" userId="S::adada@ssso.southwark.sch.uk::ca945be6-2bda-4532-a82e-d342e4768e0e" providerId="AD" clId="Web-{2BA858F4-60C2-84EC-E8CD-6FD63EBE97AC}" dt="2026-06-08T14:07:48.574" v="67" actId="20577"/>
        <pc:sldMkLst>
          <pc:docMk/>
          <pc:sldMk cId="2440650092" sldId="259"/>
        </pc:sldMkLst>
        <pc:spChg chg="mod">
          <ac:chgData name="Ayodolamu Dada" userId="S::adada@ssso.southwark.sch.uk::ca945be6-2bda-4532-a82e-d342e4768e0e" providerId="AD" clId="Web-{2BA858F4-60C2-84EC-E8CD-6FD63EBE97AC}" dt="2026-06-08T10:22:09.297" v="52" actId="20577"/>
          <ac:spMkLst>
            <pc:docMk/>
            <pc:sldMk cId="2440650092" sldId="259"/>
            <ac:spMk id="2" creationId="{377616D6-EF53-DF7C-A7F5-4714E8B41033}"/>
          </ac:spMkLst>
        </pc:spChg>
        <pc:spChg chg="mod">
          <ac:chgData name="Ayodolamu Dada" userId="S::adada@ssso.southwark.sch.uk::ca945be6-2bda-4532-a82e-d342e4768e0e" providerId="AD" clId="Web-{2BA858F4-60C2-84EC-E8CD-6FD63EBE97AC}" dt="2026-06-08T14:07:48.574" v="67" actId="20577"/>
          <ac:spMkLst>
            <pc:docMk/>
            <pc:sldMk cId="2440650092" sldId="259"/>
            <ac:spMk id="3" creationId="{4EA0B05C-0B6D-16F6-8A46-3B6C1BD1B450}"/>
          </ac:spMkLst>
        </pc:spChg>
      </pc:sldChg>
      <pc:sldChg chg="modSp">
        <pc:chgData name="Ayodolamu Dada" userId="S::adada@ssso.southwark.sch.uk::ca945be6-2bda-4532-a82e-d342e4768e0e" providerId="AD" clId="Web-{2BA858F4-60C2-84EC-E8CD-6FD63EBE97AC}" dt="2026-06-08T14:25:25.313" v="69" actId="20577"/>
        <pc:sldMkLst>
          <pc:docMk/>
          <pc:sldMk cId="3703538930" sldId="260"/>
        </pc:sldMkLst>
        <pc:spChg chg="mod">
          <ac:chgData name="Ayodolamu Dada" userId="S::adada@ssso.southwark.sch.uk::ca945be6-2bda-4532-a82e-d342e4768e0e" providerId="AD" clId="Web-{2BA858F4-60C2-84EC-E8CD-6FD63EBE97AC}" dt="2026-06-08T10:22:38.143" v="61" actId="20577"/>
          <ac:spMkLst>
            <pc:docMk/>
            <pc:sldMk cId="3703538930" sldId="260"/>
            <ac:spMk id="2" creationId="{5DFEE929-B78F-1921-05AD-5BD929803A07}"/>
          </ac:spMkLst>
        </pc:spChg>
        <pc:spChg chg="mod">
          <ac:chgData name="Ayodolamu Dada" userId="S::adada@ssso.southwark.sch.uk::ca945be6-2bda-4532-a82e-d342e4768e0e" providerId="AD" clId="Web-{2BA858F4-60C2-84EC-E8CD-6FD63EBE97AC}" dt="2026-06-08T14:25:25.313" v="69" actId="20577"/>
          <ac:spMkLst>
            <pc:docMk/>
            <pc:sldMk cId="3703538930" sldId="260"/>
            <ac:spMk id="3" creationId="{90E02AD5-8FF3-A3CE-1AC2-D59733305469}"/>
          </ac:spMkLst>
        </pc:spChg>
      </pc:sldChg>
      <pc:sldChg chg="modSp new">
        <pc:chgData name="Ayodolamu Dada" userId="S::adada@ssso.southwark.sch.uk::ca945be6-2bda-4532-a82e-d342e4768e0e" providerId="AD" clId="Web-{2BA858F4-60C2-84EC-E8CD-6FD63EBE97AC}" dt="2026-06-08T14:29:00.786" v="88" actId="20577"/>
        <pc:sldMkLst>
          <pc:docMk/>
          <pc:sldMk cId="2045611757" sldId="261"/>
        </pc:sldMkLst>
        <pc:spChg chg="mod">
          <ac:chgData name="Ayodolamu Dada" userId="S::adada@ssso.southwark.sch.uk::ca945be6-2bda-4532-a82e-d342e4768e0e" providerId="AD" clId="Web-{2BA858F4-60C2-84EC-E8CD-6FD63EBE97AC}" dt="2026-06-08T10:22:46.721" v="65" actId="20577"/>
          <ac:spMkLst>
            <pc:docMk/>
            <pc:sldMk cId="2045611757" sldId="261"/>
            <ac:spMk id="2" creationId="{6582D67F-6FC3-D613-C5C0-C3832CEC061F}"/>
          </ac:spMkLst>
        </pc:spChg>
        <pc:spChg chg="mod">
          <ac:chgData name="Ayodolamu Dada" userId="S::adada@ssso.southwark.sch.uk::ca945be6-2bda-4532-a82e-d342e4768e0e" providerId="AD" clId="Web-{2BA858F4-60C2-84EC-E8CD-6FD63EBE97AC}" dt="2026-06-08T14:29:00.786" v="88" actId="20577"/>
          <ac:spMkLst>
            <pc:docMk/>
            <pc:sldMk cId="2045611757" sldId="261"/>
            <ac:spMk id="3" creationId="{EBB3C354-0DAC-6FEB-F305-4BB35CF0B562}"/>
          </ac:spMkLst>
        </pc:spChg>
      </pc:sldChg>
    </pc:docChg>
  </pc:docChgLst>
  <pc:docChgLst>
    <pc:chgData name="Ayodolamu Dada" userId="S::adada@ssso.southwark.sch.uk::ca945be6-2bda-4532-a82e-d342e4768e0e" providerId="AD" clId="Web-{461CEB0F-1B40-38D8-85CF-F080D5FC1C37}"/>
    <pc:docChg chg="modSld">
      <pc:chgData name="Ayodolamu Dada" userId="S::adada@ssso.southwark.sch.uk::ca945be6-2bda-4532-a82e-d342e4768e0e" providerId="AD" clId="Web-{461CEB0F-1B40-38D8-85CF-F080D5FC1C37}" dt="2026-06-12T09:28:02.859" v="41" actId="14100"/>
      <pc:docMkLst>
        <pc:docMk/>
      </pc:docMkLst>
      <pc:sldChg chg="addSp delSp modSp mod setBg">
        <pc:chgData name="Ayodolamu Dada" userId="S::adada@ssso.southwark.sch.uk::ca945be6-2bda-4532-a82e-d342e4768e0e" providerId="AD" clId="Web-{461CEB0F-1B40-38D8-85CF-F080D5FC1C37}" dt="2026-06-12T09:24:03.343" v="5"/>
        <pc:sldMkLst>
          <pc:docMk/>
          <pc:sldMk cId="109857222" sldId="256"/>
        </pc:sldMkLst>
        <pc:spChg chg="mod">
          <ac:chgData name="Ayodolamu Dada" userId="S::adada@ssso.southwark.sch.uk::ca945be6-2bda-4532-a82e-d342e4768e0e" providerId="AD" clId="Web-{461CEB0F-1B40-38D8-85CF-F080D5FC1C37}" dt="2026-06-12T09:23:58.905" v="4"/>
          <ac:spMkLst>
            <pc:docMk/>
            <pc:sldMk cId="109857222" sldId="256"/>
            <ac:spMk id="2" creationId="{00000000-0000-0000-0000-000000000000}"/>
          </ac:spMkLst>
        </pc:spChg>
        <pc:spChg chg="mod">
          <ac:chgData name="Ayodolamu Dada" userId="S::adada@ssso.southwark.sch.uk::ca945be6-2bda-4532-a82e-d342e4768e0e" providerId="AD" clId="Web-{461CEB0F-1B40-38D8-85CF-F080D5FC1C37}" dt="2026-06-12T09:23:58.905" v="4"/>
          <ac:spMkLst>
            <pc:docMk/>
            <pc:sldMk cId="109857222" sldId="256"/>
            <ac:spMk id="3" creationId="{00000000-0000-0000-0000-000000000000}"/>
          </ac:spMkLst>
        </pc:spChg>
        <pc:spChg chg="add del mod">
          <ac:chgData name="Ayodolamu Dada" userId="S::adada@ssso.southwark.sch.uk::ca945be6-2bda-4532-a82e-d342e4768e0e" providerId="AD" clId="Web-{461CEB0F-1B40-38D8-85CF-F080D5FC1C37}" dt="2026-06-12T09:24:03.343" v="5"/>
          <ac:spMkLst>
            <pc:docMk/>
            <pc:sldMk cId="109857222" sldId="256"/>
            <ac:spMk id="5" creationId="{E2152B0F-5C79-40DD-DD42-171C3038FA8A}"/>
          </ac:spMkLst>
        </pc:spChg>
        <pc:spChg chg="add">
          <ac:chgData name="Ayodolamu Dada" userId="S::adada@ssso.southwark.sch.uk::ca945be6-2bda-4532-a82e-d342e4768e0e" providerId="AD" clId="Web-{461CEB0F-1B40-38D8-85CF-F080D5FC1C37}" dt="2026-06-12T09:23:58.905" v="4"/>
          <ac:spMkLst>
            <pc:docMk/>
            <pc:sldMk cId="109857222" sldId="256"/>
            <ac:spMk id="10" creationId="{C1DD1A8A-57D5-4A81-AD04-532B043C5611}"/>
          </ac:spMkLst>
        </pc:spChg>
        <pc:spChg chg="add">
          <ac:chgData name="Ayodolamu Dada" userId="S::adada@ssso.southwark.sch.uk::ca945be6-2bda-4532-a82e-d342e4768e0e" providerId="AD" clId="Web-{461CEB0F-1B40-38D8-85CF-F080D5FC1C37}" dt="2026-06-12T09:23:58.905" v="4"/>
          <ac:spMkLst>
            <pc:docMk/>
            <pc:sldMk cId="109857222" sldId="256"/>
            <ac:spMk id="12" creationId="{007891EC-4501-44ED-A8C8-B11B6DB767AB}"/>
          </ac:spMkLst>
        </pc:spChg>
        <pc:picChg chg="add mod ord">
          <ac:chgData name="Ayodolamu Dada" userId="S::adada@ssso.southwark.sch.uk::ca945be6-2bda-4532-a82e-d342e4768e0e" providerId="AD" clId="Web-{461CEB0F-1B40-38D8-85CF-F080D5FC1C37}" dt="2026-06-12T09:23:58.905" v="4"/>
          <ac:picMkLst>
            <pc:docMk/>
            <pc:sldMk cId="109857222" sldId="256"/>
            <ac:picMk id="4" creationId="{F281EF30-E601-A5C4-793F-2BC528AE5A54}"/>
          </ac:picMkLst>
        </pc:picChg>
      </pc:sldChg>
      <pc:sldChg chg="addSp delSp modSp mod setBg">
        <pc:chgData name="Ayodolamu Dada" userId="S::adada@ssso.southwark.sch.uk::ca945be6-2bda-4532-a82e-d342e4768e0e" providerId="AD" clId="Web-{461CEB0F-1B40-38D8-85CF-F080D5FC1C37}" dt="2026-06-12T09:24:46.705" v="10"/>
        <pc:sldMkLst>
          <pc:docMk/>
          <pc:sldMk cId="1119597973" sldId="257"/>
        </pc:sldMkLst>
        <pc:spChg chg="mod">
          <ac:chgData name="Ayodolamu Dada" userId="S::adada@ssso.southwark.sch.uk::ca945be6-2bda-4532-a82e-d342e4768e0e" providerId="AD" clId="Web-{461CEB0F-1B40-38D8-85CF-F080D5FC1C37}" dt="2026-06-12T09:24:46.705" v="10"/>
          <ac:spMkLst>
            <pc:docMk/>
            <pc:sldMk cId="1119597973" sldId="257"/>
            <ac:spMk id="2" creationId="{B29BDF26-F358-6974-0C55-5BC2AA50E925}"/>
          </ac:spMkLst>
        </pc:spChg>
        <pc:spChg chg="mod">
          <ac:chgData name="Ayodolamu Dada" userId="S::adada@ssso.southwark.sch.uk::ca945be6-2bda-4532-a82e-d342e4768e0e" providerId="AD" clId="Web-{461CEB0F-1B40-38D8-85CF-F080D5FC1C37}" dt="2026-06-12T09:24:46.705" v="10"/>
          <ac:spMkLst>
            <pc:docMk/>
            <pc:sldMk cId="1119597973" sldId="257"/>
            <ac:spMk id="3" creationId="{889463CA-D7B1-0265-AE77-0F3361A3CD14}"/>
          </ac:spMkLst>
        </pc:spChg>
        <pc:spChg chg="add del">
          <ac:chgData name="Ayodolamu Dada" userId="S::adada@ssso.southwark.sch.uk::ca945be6-2bda-4532-a82e-d342e4768e0e" providerId="AD" clId="Web-{461CEB0F-1B40-38D8-85CF-F080D5FC1C37}" dt="2026-06-12T09:24:46.705" v="9"/>
          <ac:spMkLst>
            <pc:docMk/>
            <pc:sldMk cId="1119597973" sldId="257"/>
            <ac:spMk id="8" creationId="{1BB867FF-FC45-48F7-8104-F89BE54909F1}"/>
          </ac:spMkLst>
        </pc:spChg>
        <pc:spChg chg="add del">
          <ac:chgData name="Ayodolamu Dada" userId="S::adada@ssso.southwark.sch.uk::ca945be6-2bda-4532-a82e-d342e4768e0e" providerId="AD" clId="Web-{461CEB0F-1B40-38D8-85CF-F080D5FC1C37}" dt="2026-06-12T09:24:16.250" v="7"/>
          <ac:spMkLst>
            <pc:docMk/>
            <pc:sldMk cId="1119597973" sldId="257"/>
            <ac:spMk id="9" creationId="{79477870-C64A-4E35-8F2F-05B7114F3C74}"/>
          </ac:spMkLst>
        </pc:spChg>
        <pc:spChg chg="add del">
          <ac:chgData name="Ayodolamu Dada" userId="S::adada@ssso.southwark.sch.uk::ca945be6-2bda-4532-a82e-d342e4768e0e" providerId="AD" clId="Web-{461CEB0F-1B40-38D8-85CF-F080D5FC1C37}" dt="2026-06-12T09:24:46.705" v="9"/>
          <ac:spMkLst>
            <pc:docMk/>
            <pc:sldMk cId="1119597973" sldId="257"/>
            <ac:spMk id="10" creationId="{8BB56887-D0D5-4F0C-9E19-7247EB83C8B7}"/>
          </ac:spMkLst>
        </pc:spChg>
        <pc:spChg chg="add del">
          <ac:chgData name="Ayodolamu Dada" userId="S::adada@ssso.southwark.sch.uk::ca945be6-2bda-4532-a82e-d342e4768e0e" providerId="AD" clId="Web-{461CEB0F-1B40-38D8-85CF-F080D5FC1C37}" dt="2026-06-12T09:24:16.250" v="7"/>
          <ac:spMkLst>
            <pc:docMk/>
            <pc:sldMk cId="1119597973" sldId="257"/>
            <ac:spMk id="11" creationId="{8AEA628B-C8FF-4D0B-B111-F101F580B15D}"/>
          </ac:spMkLst>
        </pc:spChg>
        <pc:spChg chg="add del">
          <ac:chgData name="Ayodolamu Dada" userId="S::adada@ssso.southwark.sch.uk::ca945be6-2bda-4532-a82e-d342e4768e0e" providerId="AD" clId="Web-{461CEB0F-1B40-38D8-85CF-F080D5FC1C37}" dt="2026-06-12T09:24:46.705" v="9"/>
          <ac:spMkLst>
            <pc:docMk/>
            <pc:sldMk cId="1119597973" sldId="257"/>
            <ac:spMk id="12" creationId="{081E4A58-353D-44AE-B2FC-2A74E2E400F7}"/>
          </ac:spMkLst>
        </pc:spChg>
        <pc:spChg chg="add del">
          <ac:chgData name="Ayodolamu Dada" userId="S::adada@ssso.southwark.sch.uk::ca945be6-2bda-4532-a82e-d342e4768e0e" providerId="AD" clId="Web-{461CEB0F-1B40-38D8-85CF-F080D5FC1C37}" dt="2026-06-12T09:24:16.250" v="7"/>
          <ac:spMkLst>
            <pc:docMk/>
            <pc:sldMk cId="1119597973" sldId="257"/>
            <ac:spMk id="13" creationId="{42663BD0-064C-40FC-A331-F49FCA9536AA}"/>
          </ac:spMkLst>
        </pc:spChg>
        <pc:spChg chg="add">
          <ac:chgData name="Ayodolamu Dada" userId="S::adada@ssso.southwark.sch.uk::ca945be6-2bda-4532-a82e-d342e4768e0e" providerId="AD" clId="Web-{461CEB0F-1B40-38D8-85CF-F080D5FC1C37}" dt="2026-06-12T09:24:46.705" v="10"/>
          <ac:spMkLst>
            <pc:docMk/>
            <pc:sldMk cId="1119597973" sldId="257"/>
            <ac:spMk id="14" creationId="{100EDD19-6802-4EC3-95CE-CFFAB042CFD6}"/>
          </ac:spMkLst>
        </pc:spChg>
        <pc:spChg chg="add">
          <ac:chgData name="Ayodolamu Dada" userId="S::adada@ssso.southwark.sch.uk::ca945be6-2bda-4532-a82e-d342e4768e0e" providerId="AD" clId="Web-{461CEB0F-1B40-38D8-85CF-F080D5FC1C37}" dt="2026-06-12T09:24:46.705" v="10"/>
          <ac:spMkLst>
            <pc:docMk/>
            <pc:sldMk cId="1119597973" sldId="257"/>
            <ac:spMk id="15" creationId="{DB17E863-922E-4C26-BD64-E8FD41D28661}"/>
          </ac:spMkLst>
        </pc:spChg>
        <pc:picChg chg="add del">
          <ac:chgData name="Ayodolamu Dada" userId="S::adada@ssso.southwark.sch.uk::ca945be6-2bda-4532-a82e-d342e4768e0e" providerId="AD" clId="Web-{461CEB0F-1B40-38D8-85CF-F080D5FC1C37}" dt="2026-06-12T09:24:16.250" v="7"/>
          <ac:picMkLst>
            <pc:docMk/>
            <pc:sldMk cId="1119597973" sldId="257"/>
            <ac:picMk id="5" creationId="{EB6D8931-DD8E-9970-8AB9-611F166869D1}"/>
          </ac:picMkLst>
        </pc:picChg>
      </pc:sldChg>
      <pc:sldChg chg="addSp delSp modSp mod setBg">
        <pc:chgData name="Ayodolamu Dada" userId="S::adada@ssso.southwark.sch.uk::ca945be6-2bda-4532-a82e-d342e4768e0e" providerId="AD" clId="Web-{461CEB0F-1B40-38D8-85CF-F080D5FC1C37}" dt="2026-06-12T09:25:53.335" v="18" actId="20577"/>
        <pc:sldMkLst>
          <pc:docMk/>
          <pc:sldMk cId="2221799137" sldId="258"/>
        </pc:sldMkLst>
        <pc:spChg chg="mod">
          <ac:chgData name="Ayodolamu Dada" userId="S::adada@ssso.southwark.sch.uk::ca945be6-2bda-4532-a82e-d342e4768e0e" providerId="AD" clId="Web-{461CEB0F-1B40-38D8-85CF-F080D5FC1C37}" dt="2026-06-12T09:25:33.287" v="14"/>
          <ac:spMkLst>
            <pc:docMk/>
            <pc:sldMk cId="2221799137" sldId="258"/>
            <ac:spMk id="2" creationId="{265E51DD-845A-2768-BFB3-6084C0F18E0F}"/>
          </ac:spMkLst>
        </pc:spChg>
        <pc:spChg chg="mod">
          <ac:chgData name="Ayodolamu Dada" userId="S::adada@ssso.southwark.sch.uk::ca945be6-2bda-4532-a82e-d342e4768e0e" providerId="AD" clId="Web-{461CEB0F-1B40-38D8-85CF-F080D5FC1C37}" dt="2026-06-12T09:25:53.335" v="18" actId="20577"/>
          <ac:spMkLst>
            <pc:docMk/>
            <pc:sldMk cId="2221799137" sldId="258"/>
            <ac:spMk id="3" creationId="{91580B69-B916-2DE7-A7E3-CC9423731900}"/>
          </ac:spMkLst>
        </pc:spChg>
        <pc:spChg chg="add del">
          <ac:chgData name="Ayodolamu Dada" userId="S::adada@ssso.southwark.sch.uk::ca945be6-2bda-4532-a82e-d342e4768e0e" providerId="AD" clId="Web-{461CEB0F-1B40-38D8-85CF-F080D5FC1C37}" dt="2026-06-12T09:25:33.287" v="14"/>
          <ac:spMkLst>
            <pc:docMk/>
            <pc:sldMk cId="2221799137" sldId="258"/>
            <ac:spMk id="8" creationId="{1BB867FF-FC45-48F7-8104-F89BE54909F1}"/>
          </ac:spMkLst>
        </pc:spChg>
        <pc:spChg chg="add del">
          <ac:chgData name="Ayodolamu Dada" userId="S::adada@ssso.southwark.sch.uk::ca945be6-2bda-4532-a82e-d342e4768e0e" providerId="AD" clId="Web-{461CEB0F-1B40-38D8-85CF-F080D5FC1C37}" dt="2026-06-12T09:25:33.287" v="14"/>
          <ac:spMkLst>
            <pc:docMk/>
            <pc:sldMk cId="2221799137" sldId="258"/>
            <ac:spMk id="10" creationId="{8BB56887-D0D5-4F0C-9E19-7247EB83C8B7}"/>
          </ac:spMkLst>
        </pc:spChg>
        <pc:spChg chg="add del">
          <ac:chgData name="Ayodolamu Dada" userId="S::adada@ssso.southwark.sch.uk::ca945be6-2bda-4532-a82e-d342e4768e0e" providerId="AD" clId="Web-{461CEB0F-1B40-38D8-85CF-F080D5FC1C37}" dt="2026-06-12T09:25:33.287" v="14"/>
          <ac:spMkLst>
            <pc:docMk/>
            <pc:sldMk cId="2221799137" sldId="258"/>
            <ac:spMk id="12" creationId="{081E4A58-353D-44AE-B2FC-2A74E2E400F7}"/>
          </ac:spMkLst>
        </pc:spChg>
        <pc:spChg chg="add">
          <ac:chgData name="Ayodolamu Dada" userId="S::adada@ssso.southwark.sch.uk::ca945be6-2bda-4532-a82e-d342e4768e0e" providerId="AD" clId="Web-{461CEB0F-1B40-38D8-85CF-F080D5FC1C37}" dt="2026-06-12T09:25:33.287" v="14"/>
          <ac:spMkLst>
            <pc:docMk/>
            <pc:sldMk cId="2221799137" sldId="258"/>
            <ac:spMk id="17" creationId="{DB304A14-32D0-4873-B914-423ED7B8DAFD}"/>
          </ac:spMkLst>
        </pc:spChg>
        <pc:spChg chg="add">
          <ac:chgData name="Ayodolamu Dada" userId="S::adada@ssso.southwark.sch.uk::ca945be6-2bda-4532-a82e-d342e4768e0e" providerId="AD" clId="Web-{461CEB0F-1B40-38D8-85CF-F080D5FC1C37}" dt="2026-06-12T09:25:33.287" v="14"/>
          <ac:spMkLst>
            <pc:docMk/>
            <pc:sldMk cId="2221799137" sldId="258"/>
            <ac:spMk id="19" creationId="{1D460C86-854F-4FB3-ABC2-E823D8FEB9DB}"/>
          </ac:spMkLst>
        </pc:spChg>
        <pc:spChg chg="add">
          <ac:chgData name="Ayodolamu Dada" userId="S::adada@ssso.southwark.sch.uk::ca945be6-2bda-4532-a82e-d342e4768e0e" providerId="AD" clId="Web-{461CEB0F-1B40-38D8-85CF-F080D5FC1C37}" dt="2026-06-12T09:25:33.287" v="14"/>
          <ac:spMkLst>
            <pc:docMk/>
            <pc:sldMk cId="2221799137" sldId="258"/>
            <ac:spMk id="21" creationId="{BB48116A-278A-4CC5-89D3-9DE8E8FF1245}"/>
          </ac:spMkLst>
        </pc:spChg>
        <pc:picChg chg="add mod">
          <ac:chgData name="Ayodolamu Dada" userId="S::adada@ssso.southwark.sch.uk::ca945be6-2bda-4532-a82e-d342e4768e0e" providerId="AD" clId="Web-{461CEB0F-1B40-38D8-85CF-F080D5FC1C37}" dt="2026-06-12T09:25:33.287" v="14"/>
          <ac:picMkLst>
            <pc:docMk/>
            <pc:sldMk cId="2221799137" sldId="258"/>
            <ac:picMk id="4" creationId="{CFE18BBD-CE4F-132B-E427-5A77BCC077C1}"/>
          </ac:picMkLst>
        </pc:picChg>
      </pc:sldChg>
      <pc:sldChg chg="addSp delSp">
        <pc:chgData name="Ayodolamu Dada" userId="S::adada@ssso.southwark.sch.uk::ca945be6-2bda-4532-a82e-d342e4768e0e" providerId="AD" clId="Web-{461CEB0F-1B40-38D8-85CF-F080D5FC1C37}" dt="2026-06-12T09:26:04.992" v="19"/>
        <pc:sldMkLst>
          <pc:docMk/>
          <pc:sldMk cId="2440650092" sldId="259"/>
        </pc:sldMkLst>
        <pc:spChg chg="del">
          <ac:chgData name="Ayodolamu Dada" userId="S::adada@ssso.southwark.sch.uk::ca945be6-2bda-4532-a82e-d342e4768e0e" providerId="AD" clId="Web-{461CEB0F-1B40-38D8-85CF-F080D5FC1C37}" dt="2026-06-12T09:26:04.992" v="19"/>
          <ac:spMkLst>
            <pc:docMk/>
            <pc:sldMk cId="2440650092" sldId="259"/>
            <ac:spMk id="3" creationId="{4EA0B05C-0B6D-16F6-8A46-3B6C1BD1B450}"/>
          </ac:spMkLst>
        </pc:spChg>
        <pc:graphicFrameChg chg="add">
          <ac:chgData name="Ayodolamu Dada" userId="S::adada@ssso.southwark.sch.uk::ca945be6-2bda-4532-a82e-d342e4768e0e" providerId="AD" clId="Web-{461CEB0F-1B40-38D8-85CF-F080D5FC1C37}" dt="2026-06-12T09:26:04.992" v="19"/>
          <ac:graphicFrameMkLst>
            <pc:docMk/>
            <pc:sldMk cId="2440650092" sldId="259"/>
            <ac:graphicFrameMk id="5" creationId="{B3EC1533-5324-EC2E-E7E5-30F9094B1398}"/>
          </ac:graphicFrameMkLst>
        </pc:graphicFrameChg>
      </pc:sldChg>
      <pc:sldChg chg="addSp delSp modSp mod setBg">
        <pc:chgData name="Ayodolamu Dada" userId="S::adada@ssso.southwark.sch.uk::ca945be6-2bda-4532-a82e-d342e4768e0e" providerId="AD" clId="Web-{461CEB0F-1B40-38D8-85CF-F080D5FC1C37}" dt="2026-06-12T09:26:54.573" v="30" actId="20577"/>
        <pc:sldMkLst>
          <pc:docMk/>
          <pc:sldMk cId="3703538930" sldId="260"/>
        </pc:sldMkLst>
        <pc:spChg chg="mod">
          <ac:chgData name="Ayodolamu Dada" userId="S::adada@ssso.southwark.sch.uk::ca945be6-2bda-4532-a82e-d342e4768e0e" providerId="AD" clId="Web-{461CEB0F-1B40-38D8-85CF-F080D5FC1C37}" dt="2026-06-12T09:26:41.729" v="26"/>
          <ac:spMkLst>
            <pc:docMk/>
            <pc:sldMk cId="3703538930" sldId="260"/>
            <ac:spMk id="2" creationId="{5DFEE929-B78F-1921-05AD-5BD929803A07}"/>
          </ac:spMkLst>
        </pc:spChg>
        <pc:spChg chg="mod ord">
          <ac:chgData name="Ayodolamu Dada" userId="S::adada@ssso.southwark.sch.uk::ca945be6-2bda-4532-a82e-d342e4768e0e" providerId="AD" clId="Web-{461CEB0F-1B40-38D8-85CF-F080D5FC1C37}" dt="2026-06-12T09:26:54.573" v="30" actId="20577"/>
          <ac:spMkLst>
            <pc:docMk/>
            <pc:sldMk cId="3703538930" sldId="260"/>
            <ac:spMk id="3" creationId="{90E02AD5-8FF3-A3CE-1AC2-D59733305469}"/>
          </ac:spMkLst>
        </pc:spChg>
        <pc:spChg chg="add del mod">
          <ac:chgData name="Ayodolamu Dada" userId="S::adada@ssso.southwark.sch.uk::ca945be6-2bda-4532-a82e-d342e4768e0e" providerId="AD" clId="Web-{461CEB0F-1B40-38D8-85CF-F080D5FC1C37}" dt="2026-06-12T09:26:35.713" v="25"/>
          <ac:spMkLst>
            <pc:docMk/>
            <pc:sldMk cId="3703538930" sldId="260"/>
            <ac:spMk id="5" creationId="{50DE1774-EE69-67F0-73F9-5E34C2031D80}"/>
          </ac:spMkLst>
        </pc:spChg>
        <pc:spChg chg="add">
          <ac:chgData name="Ayodolamu Dada" userId="S::adada@ssso.southwark.sch.uk::ca945be6-2bda-4532-a82e-d342e4768e0e" providerId="AD" clId="Web-{461CEB0F-1B40-38D8-85CF-F080D5FC1C37}" dt="2026-06-12T09:26:41.729" v="26"/>
          <ac:spMkLst>
            <pc:docMk/>
            <pc:sldMk cId="3703538930" sldId="260"/>
            <ac:spMk id="9" creationId="{2EB492CD-616E-47F8-933B-5E2D952A0593}"/>
          </ac:spMkLst>
        </pc:spChg>
        <pc:spChg chg="add">
          <ac:chgData name="Ayodolamu Dada" userId="S::adada@ssso.southwark.sch.uk::ca945be6-2bda-4532-a82e-d342e4768e0e" providerId="AD" clId="Web-{461CEB0F-1B40-38D8-85CF-F080D5FC1C37}" dt="2026-06-12T09:26:41.729" v="26"/>
          <ac:spMkLst>
            <pc:docMk/>
            <pc:sldMk cId="3703538930" sldId="260"/>
            <ac:spMk id="11" creationId="{59383CF9-23B5-4335-9B21-1791C4CF1C75}"/>
          </ac:spMkLst>
        </pc:spChg>
        <pc:spChg chg="add">
          <ac:chgData name="Ayodolamu Dada" userId="S::adada@ssso.southwark.sch.uk::ca945be6-2bda-4532-a82e-d342e4768e0e" providerId="AD" clId="Web-{461CEB0F-1B40-38D8-85CF-F080D5FC1C37}" dt="2026-06-12T09:26:41.729" v="26"/>
          <ac:spMkLst>
            <pc:docMk/>
            <pc:sldMk cId="3703538930" sldId="260"/>
            <ac:spMk id="13" creationId="{0007FE00-9498-4706-B255-6437B0252C02}"/>
          </ac:spMkLst>
        </pc:spChg>
        <pc:picChg chg="add mod">
          <ac:chgData name="Ayodolamu Dada" userId="S::adada@ssso.southwark.sch.uk::ca945be6-2bda-4532-a82e-d342e4768e0e" providerId="AD" clId="Web-{461CEB0F-1B40-38D8-85CF-F080D5FC1C37}" dt="2026-06-12T09:26:41.729" v="26"/>
          <ac:picMkLst>
            <pc:docMk/>
            <pc:sldMk cId="3703538930" sldId="260"/>
            <ac:picMk id="4" creationId="{A252288D-B9D9-4320-77AF-433B16BA9B2E}"/>
          </ac:picMkLst>
        </pc:picChg>
      </pc:sldChg>
      <pc:sldChg chg="addSp modSp mod setBg">
        <pc:chgData name="Ayodolamu Dada" userId="S::adada@ssso.southwark.sch.uk::ca945be6-2bda-4532-a82e-d342e4768e0e" providerId="AD" clId="Web-{461CEB0F-1B40-38D8-85CF-F080D5FC1C37}" dt="2026-06-12T09:28:02.859" v="41" actId="14100"/>
        <pc:sldMkLst>
          <pc:docMk/>
          <pc:sldMk cId="2045611757" sldId="261"/>
        </pc:sldMkLst>
        <pc:spChg chg="mod">
          <ac:chgData name="Ayodolamu Dada" userId="S::adada@ssso.southwark.sch.uk::ca945be6-2bda-4532-a82e-d342e4768e0e" providerId="AD" clId="Web-{461CEB0F-1B40-38D8-85CF-F080D5FC1C37}" dt="2026-06-12T09:27:57.328" v="39" actId="14100"/>
          <ac:spMkLst>
            <pc:docMk/>
            <pc:sldMk cId="2045611757" sldId="261"/>
            <ac:spMk id="2" creationId="{6582D67F-6FC3-D613-C5C0-C3832CEC061F}"/>
          </ac:spMkLst>
        </pc:spChg>
        <pc:spChg chg="mod">
          <ac:chgData name="Ayodolamu Dada" userId="S::adada@ssso.southwark.sch.uk::ca945be6-2bda-4532-a82e-d342e4768e0e" providerId="AD" clId="Web-{461CEB0F-1B40-38D8-85CF-F080D5FC1C37}" dt="2026-06-12T09:28:02.859" v="41" actId="14100"/>
          <ac:spMkLst>
            <pc:docMk/>
            <pc:sldMk cId="2045611757" sldId="261"/>
            <ac:spMk id="3" creationId="{EBB3C354-0DAC-6FEB-F305-4BB35CF0B562}"/>
          </ac:spMkLst>
        </pc:spChg>
        <pc:spChg chg="add">
          <ac:chgData name="Ayodolamu Dada" userId="S::adada@ssso.southwark.sch.uk::ca945be6-2bda-4532-a82e-d342e4768e0e" providerId="AD" clId="Web-{461CEB0F-1B40-38D8-85CF-F080D5FC1C37}" dt="2026-06-12T09:27:42.827" v="34"/>
          <ac:spMkLst>
            <pc:docMk/>
            <pc:sldMk cId="2045611757" sldId="261"/>
            <ac:spMk id="9" creationId="{D1D34770-47A8-402C-AF23-2B653F2D88C1}"/>
          </ac:spMkLst>
        </pc:spChg>
        <pc:picChg chg="add mod">
          <ac:chgData name="Ayodolamu Dada" userId="S::adada@ssso.southwark.sch.uk::ca945be6-2bda-4532-a82e-d342e4768e0e" providerId="AD" clId="Web-{461CEB0F-1B40-38D8-85CF-F080D5FC1C37}" dt="2026-06-12T09:27:42.827" v="34"/>
          <ac:picMkLst>
            <pc:docMk/>
            <pc:sldMk cId="2045611757" sldId="261"/>
            <ac:picMk id="4" creationId="{192F3E42-4F10-D957-FEFA-7C92F2E4849E}"/>
          </ac:picMkLst>
        </pc:picChg>
      </pc:sldChg>
    </pc:docChg>
  </pc:docChgLst>
  <pc:docChgLst>
    <pc:chgData name="Ayodolamu Dada" userId="S::adada@ssso.southwark.sch.uk::ca945be6-2bda-4532-a82e-d342e4768e0e" providerId="AD" clId="Web-{9657EB6A-93C4-92C1-7C5D-61BA691B4D7A}"/>
    <pc:docChg chg="addSld modSld">
      <pc:chgData name="Ayodolamu Dada" userId="S::adada@ssso.southwark.sch.uk::ca945be6-2bda-4532-a82e-d342e4768e0e" providerId="AD" clId="Web-{9657EB6A-93C4-92C1-7C5D-61BA691B4D7A}" dt="2026-06-05T14:35:15.732" v="18" actId="20577"/>
      <pc:docMkLst>
        <pc:docMk/>
      </pc:docMkLst>
      <pc:sldChg chg="modSp">
        <pc:chgData name="Ayodolamu Dada" userId="S::adada@ssso.southwark.sch.uk::ca945be6-2bda-4532-a82e-d342e4768e0e" providerId="AD" clId="Web-{9657EB6A-93C4-92C1-7C5D-61BA691B4D7A}" dt="2026-06-05T14:25:06.070" v="7" actId="14100"/>
        <pc:sldMkLst>
          <pc:docMk/>
          <pc:sldMk cId="109857222" sldId="256"/>
        </pc:sldMkLst>
        <pc:spChg chg="mod">
          <ac:chgData name="Ayodolamu Dada" userId="S::adada@ssso.southwark.sch.uk::ca945be6-2bda-4532-a82e-d342e4768e0e" providerId="AD" clId="Web-{9657EB6A-93C4-92C1-7C5D-61BA691B4D7A}" dt="2026-06-05T14:24:39.303" v="3" actId="20577"/>
          <ac:spMkLst>
            <pc:docMk/>
            <pc:sldMk cId="109857222" sldId="256"/>
            <ac:spMk id="2" creationId="{00000000-0000-0000-0000-000000000000}"/>
          </ac:spMkLst>
        </pc:spChg>
        <pc:spChg chg="mod">
          <ac:chgData name="Ayodolamu Dada" userId="S::adada@ssso.southwark.sch.uk::ca945be6-2bda-4532-a82e-d342e4768e0e" providerId="AD" clId="Web-{9657EB6A-93C4-92C1-7C5D-61BA691B4D7A}" dt="2026-06-05T14:25:06.070" v="7" actId="14100"/>
          <ac:spMkLst>
            <pc:docMk/>
            <pc:sldMk cId="109857222" sldId="256"/>
            <ac:spMk id="3" creationId="{00000000-0000-0000-0000-000000000000}"/>
          </ac:spMkLst>
        </pc:spChg>
      </pc:sldChg>
      <pc:sldChg chg="modSp new">
        <pc:chgData name="Ayodolamu Dada" userId="S::adada@ssso.southwark.sch.uk::ca945be6-2bda-4532-a82e-d342e4768e0e" providerId="AD" clId="Web-{9657EB6A-93C4-92C1-7C5D-61BA691B4D7A}" dt="2026-06-05T14:35:15.732" v="18" actId="20577"/>
        <pc:sldMkLst>
          <pc:docMk/>
          <pc:sldMk cId="1119597973" sldId="257"/>
        </pc:sldMkLst>
        <pc:spChg chg="mod">
          <ac:chgData name="Ayodolamu Dada" userId="S::adada@ssso.southwark.sch.uk::ca945be6-2bda-4532-a82e-d342e4768e0e" providerId="AD" clId="Web-{9657EB6A-93C4-92C1-7C5D-61BA691B4D7A}" dt="2026-06-05T14:35:15.732" v="18" actId="20577"/>
          <ac:spMkLst>
            <pc:docMk/>
            <pc:sldMk cId="1119597973" sldId="257"/>
            <ac:spMk id="2" creationId="{B29BDF26-F358-6974-0C55-5BC2AA50E925}"/>
          </ac:spMkLst>
        </pc:spChg>
      </pc:sldChg>
      <pc:sldChg chg="new">
        <pc:chgData name="Ayodolamu Dada" userId="S::adada@ssso.southwark.sch.uk::ca945be6-2bda-4532-a82e-d342e4768e0e" providerId="AD" clId="Web-{9657EB6A-93C4-92C1-7C5D-61BA691B4D7A}" dt="2026-06-05T14:25:13.898" v="9"/>
        <pc:sldMkLst>
          <pc:docMk/>
          <pc:sldMk cId="2221799137" sldId="258"/>
        </pc:sldMkLst>
      </pc:sldChg>
      <pc:sldChg chg="new">
        <pc:chgData name="Ayodolamu Dada" userId="S::adada@ssso.southwark.sch.uk::ca945be6-2bda-4532-a82e-d342e4768e0e" providerId="AD" clId="Web-{9657EB6A-93C4-92C1-7C5D-61BA691B4D7A}" dt="2026-06-05T14:25:15.211" v="10"/>
        <pc:sldMkLst>
          <pc:docMk/>
          <pc:sldMk cId="2440650092" sldId="259"/>
        </pc:sldMkLst>
      </pc:sldChg>
      <pc:sldChg chg="new">
        <pc:chgData name="Ayodolamu Dada" userId="S::adada@ssso.southwark.sch.uk::ca945be6-2bda-4532-a82e-d342e4768e0e" providerId="AD" clId="Web-{9657EB6A-93C4-92C1-7C5D-61BA691B4D7A}" dt="2026-06-05T14:25:17.211" v="11"/>
        <pc:sldMkLst>
          <pc:docMk/>
          <pc:sldMk cId="3703538930" sldId="26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1BF88F-1176-4E5D-9B8A-281D56B1D56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CC2F3A9-FA75-449E-8085-F0B7094E1002}">
      <dgm:prSet/>
      <dgm:spPr/>
      <dgm:t>
        <a:bodyPr/>
        <a:lstStyle/>
        <a:p>
          <a:r>
            <a:rPr lang="en-GB"/>
            <a:t>In what ways did the Windrush Generation contribute to British society? </a:t>
          </a:r>
          <a:endParaRPr lang="en-US"/>
        </a:p>
      </dgm:t>
    </dgm:pt>
    <dgm:pt modelId="{A7FEF44E-9067-42B3-9472-742AEBB20B51}" type="parTrans" cxnId="{08536FAA-C920-4A7B-ACD4-0CE40A6E6909}">
      <dgm:prSet/>
      <dgm:spPr/>
      <dgm:t>
        <a:bodyPr/>
        <a:lstStyle/>
        <a:p>
          <a:endParaRPr lang="en-US"/>
        </a:p>
      </dgm:t>
    </dgm:pt>
    <dgm:pt modelId="{8D0DEC1A-854B-4A66-B3A1-6FD9B6658CD5}" type="sibTrans" cxnId="{08536FAA-C920-4A7B-ACD4-0CE40A6E6909}">
      <dgm:prSet/>
      <dgm:spPr/>
      <dgm:t>
        <a:bodyPr/>
        <a:lstStyle/>
        <a:p>
          <a:endParaRPr lang="en-US"/>
        </a:p>
      </dgm:t>
    </dgm:pt>
    <dgm:pt modelId="{37A76548-4ED1-44B6-95A5-337ED82A1465}">
      <dgm:prSet/>
      <dgm:spPr/>
      <dgm:t>
        <a:bodyPr/>
        <a:lstStyle/>
        <a:p>
          <a:r>
            <a:rPr lang="en-GB"/>
            <a:t>How have their contributions helped shape modern Britain? </a:t>
          </a:r>
          <a:endParaRPr lang="en-US"/>
        </a:p>
      </dgm:t>
    </dgm:pt>
    <dgm:pt modelId="{F8266251-5264-4FFD-85B5-8D2DF86827BA}" type="parTrans" cxnId="{17D07ABA-7A23-4B4B-9C96-8920D061BEC2}">
      <dgm:prSet/>
      <dgm:spPr/>
      <dgm:t>
        <a:bodyPr/>
        <a:lstStyle/>
        <a:p>
          <a:endParaRPr lang="en-US"/>
        </a:p>
      </dgm:t>
    </dgm:pt>
    <dgm:pt modelId="{B92D5982-F38B-4B33-8FE3-D8DA0B4E8D79}" type="sibTrans" cxnId="{17D07ABA-7A23-4B4B-9C96-8920D061BEC2}">
      <dgm:prSet/>
      <dgm:spPr/>
      <dgm:t>
        <a:bodyPr/>
        <a:lstStyle/>
        <a:p>
          <a:endParaRPr lang="en-US"/>
        </a:p>
      </dgm:t>
    </dgm:pt>
    <dgm:pt modelId="{2A1E4BEF-30ED-4542-94D3-E0D7BDB9F524}">
      <dgm:prSet/>
      <dgm:spPr/>
      <dgm:t>
        <a:bodyPr/>
        <a:lstStyle/>
        <a:p>
          <a:r>
            <a:rPr lang="en-GB"/>
            <a:t>Why is it important to recognise and celebrate the achievements of the Windrush Generation? </a:t>
          </a:r>
          <a:endParaRPr lang="en-US"/>
        </a:p>
      </dgm:t>
    </dgm:pt>
    <dgm:pt modelId="{31BD4126-38CE-479F-A9FA-90E2AE8B8706}" type="parTrans" cxnId="{DB4994B7-8F54-4F84-A7CA-AA5EB2395EC7}">
      <dgm:prSet/>
      <dgm:spPr/>
      <dgm:t>
        <a:bodyPr/>
        <a:lstStyle/>
        <a:p>
          <a:endParaRPr lang="en-US"/>
        </a:p>
      </dgm:t>
    </dgm:pt>
    <dgm:pt modelId="{5448B0CD-62DF-4B95-8AED-FB264F4F7A40}" type="sibTrans" cxnId="{DB4994B7-8F54-4F84-A7CA-AA5EB2395EC7}">
      <dgm:prSet/>
      <dgm:spPr/>
      <dgm:t>
        <a:bodyPr/>
        <a:lstStyle/>
        <a:p>
          <a:endParaRPr lang="en-US"/>
        </a:p>
      </dgm:t>
    </dgm:pt>
    <dgm:pt modelId="{1638F400-251A-46DD-ADAD-388A0B6516AC}">
      <dgm:prSet/>
      <dgm:spPr/>
      <dgm:t>
        <a:bodyPr/>
        <a:lstStyle/>
        <a:p>
          <a:r>
            <a:rPr lang="en-GB"/>
            <a:t>What might Britain be like today without the contributions of the Windrush Generation? </a:t>
          </a:r>
          <a:endParaRPr lang="en-US"/>
        </a:p>
      </dgm:t>
    </dgm:pt>
    <dgm:pt modelId="{A498B133-FB25-4632-A0B4-8467B661C9D0}" type="parTrans" cxnId="{2490E909-A662-441C-AA9F-04FCD5DA349F}">
      <dgm:prSet/>
      <dgm:spPr/>
      <dgm:t>
        <a:bodyPr/>
        <a:lstStyle/>
        <a:p>
          <a:endParaRPr lang="en-US"/>
        </a:p>
      </dgm:t>
    </dgm:pt>
    <dgm:pt modelId="{211AA5C2-8927-4495-8EB7-02665B59CECC}" type="sibTrans" cxnId="{2490E909-A662-441C-AA9F-04FCD5DA349F}">
      <dgm:prSet/>
      <dgm:spPr/>
      <dgm:t>
        <a:bodyPr/>
        <a:lstStyle/>
        <a:p>
          <a:endParaRPr lang="en-US"/>
        </a:p>
      </dgm:t>
    </dgm:pt>
    <dgm:pt modelId="{50E58833-226A-42F8-826B-8D3657003C7F}">
      <dgm:prSet/>
      <dgm:spPr/>
      <dgm:t>
        <a:bodyPr/>
        <a:lstStyle/>
        <a:p>
          <a:r>
            <a:rPr lang="en-GB"/>
            <a:t>How did their experiences help pave the way for future generations?</a:t>
          </a:r>
          <a:endParaRPr lang="en-US"/>
        </a:p>
      </dgm:t>
    </dgm:pt>
    <dgm:pt modelId="{4504F9B0-CB28-4C8D-AEF2-053E571CC335}" type="parTrans" cxnId="{2351008D-595F-43F3-A4CE-C1239786E9D5}">
      <dgm:prSet/>
      <dgm:spPr/>
      <dgm:t>
        <a:bodyPr/>
        <a:lstStyle/>
        <a:p>
          <a:endParaRPr lang="en-US"/>
        </a:p>
      </dgm:t>
    </dgm:pt>
    <dgm:pt modelId="{842ACAEF-29C5-4444-B69B-FAE1D1F2DFCF}" type="sibTrans" cxnId="{2351008D-595F-43F3-A4CE-C1239786E9D5}">
      <dgm:prSet/>
      <dgm:spPr/>
      <dgm:t>
        <a:bodyPr/>
        <a:lstStyle/>
        <a:p>
          <a:endParaRPr lang="en-US"/>
        </a:p>
      </dgm:t>
    </dgm:pt>
    <dgm:pt modelId="{FC8E6F3B-03D3-4755-AAF1-A6E24A868551}" type="pres">
      <dgm:prSet presAssocID="{6C1BF88F-1176-4E5D-9B8A-281D56B1D564}" presName="linear" presStyleCnt="0">
        <dgm:presLayoutVars>
          <dgm:animLvl val="lvl"/>
          <dgm:resizeHandles val="exact"/>
        </dgm:presLayoutVars>
      </dgm:prSet>
      <dgm:spPr/>
    </dgm:pt>
    <dgm:pt modelId="{7B82FBF7-460E-45B4-B326-DCFA4383DF97}" type="pres">
      <dgm:prSet presAssocID="{CCC2F3A9-FA75-449E-8085-F0B7094E1002}" presName="parentText" presStyleLbl="node1" presStyleIdx="0" presStyleCnt="5">
        <dgm:presLayoutVars>
          <dgm:chMax val="0"/>
          <dgm:bulletEnabled val="1"/>
        </dgm:presLayoutVars>
      </dgm:prSet>
      <dgm:spPr/>
    </dgm:pt>
    <dgm:pt modelId="{A9A078E4-ACE9-4776-9E13-BB292F5CE880}" type="pres">
      <dgm:prSet presAssocID="{8D0DEC1A-854B-4A66-B3A1-6FD9B6658CD5}" presName="spacer" presStyleCnt="0"/>
      <dgm:spPr/>
    </dgm:pt>
    <dgm:pt modelId="{8013861E-6262-44E3-A208-0462AA7268D4}" type="pres">
      <dgm:prSet presAssocID="{37A76548-4ED1-44B6-95A5-337ED82A1465}" presName="parentText" presStyleLbl="node1" presStyleIdx="1" presStyleCnt="5">
        <dgm:presLayoutVars>
          <dgm:chMax val="0"/>
          <dgm:bulletEnabled val="1"/>
        </dgm:presLayoutVars>
      </dgm:prSet>
      <dgm:spPr/>
    </dgm:pt>
    <dgm:pt modelId="{AE9AE7F4-FB79-4A49-B438-2EC9EE21DBB3}" type="pres">
      <dgm:prSet presAssocID="{B92D5982-F38B-4B33-8FE3-D8DA0B4E8D79}" presName="spacer" presStyleCnt="0"/>
      <dgm:spPr/>
    </dgm:pt>
    <dgm:pt modelId="{6AD06224-7A8B-4E1F-BACA-5B6013634F70}" type="pres">
      <dgm:prSet presAssocID="{2A1E4BEF-30ED-4542-94D3-E0D7BDB9F524}" presName="parentText" presStyleLbl="node1" presStyleIdx="2" presStyleCnt="5">
        <dgm:presLayoutVars>
          <dgm:chMax val="0"/>
          <dgm:bulletEnabled val="1"/>
        </dgm:presLayoutVars>
      </dgm:prSet>
      <dgm:spPr/>
    </dgm:pt>
    <dgm:pt modelId="{7BA5EC78-F973-4251-A0A9-2236376E6EEF}" type="pres">
      <dgm:prSet presAssocID="{5448B0CD-62DF-4B95-8AED-FB264F4F7A40}" presName="spacer" presStyleCnt="0"/>
      <dgm:spPr/>
    </dgm:pt>
    <dgm:pt modelId="{98C07BD5-6076-4304-9463-D20A37DF11A4}" type="pres">
      <dgm:prSet presAssocID="{1638F400-251A-46DD-ADAD-388A0B6516AC}" presName="parentText" presStyleLbl="node1" presStyleIdx="3" presStyleCnt="5">
        <dgm:presLayoutVars>
          <dgm:chMax val="0"/>
          <dgm:bulletEnabled val="1"/>
        </dgm:presLayoutVars>
      </dgm:prSet>
      <dgm:spPr/>
    </dgm:pt>
    <dgm:pt modelId="{544CBB1D-E27C-4A1F-B2B1-17CFB8557E96}" type="pres">
      <dgm:prSet presAssocID="{211AA5C2-8927-4495-8EB7-02665B59CECC}" presName="spacer" presStyleCnt="0"/>
      <dgm:spPr/>
    </dgm:pt>
    <dgm:pt modelId="{F35C6CA9-96AE-4684-89FF-86FF678BC159}" type="pres">
      <dgm:prSet presAssocID="{50E58833-226A-42F8-826B-8D3657003C7F}" presName="parentText" presStyleLbl="node1" presStyleIdx="4" presStyleCnt="5">
        <dgm:presLayoutVars>
          <dgm:chMax val="0"/>
          <dgm:bulletEnabled val="1"/>
        </dgm:presLayoutVars>
      </dgm:prSet>
      <dgm:spPr/>
    </dgm:pt>
  </dgm:ptLst>
  <dgm:cxnLst>
    <dgm:cxn modelId="{2490E909-A662-441C-AA9F-04FCD5DA349F}" srcId="{6C1BF88F-1176-4E5D-9B8A-281D56B1D564}" destId="{1638F400-251A-46DD-ADAD-388A0B6516AC}" srcOrd="3" destOrd="0" parTransId="{A498B133-FB25-4632-A0B4-8467B661C9D0}" sibTransId="{211AA5C2-8927-4495-8EB7-02665B59CECC}"/>
    <dgm:cxn modelId="{2BF0233C-0318-4B0D-B524-93070A82DC83}" type="presOf" srcId="{37A76548-4ED1-44B6-95A5-337ED82A1465}" destId="{8013861E-6262-44E3-A208-0462AA7268D4}" srcOrd="0" destOrd="0" presId="urn:microsoft.com/office/officeart/2005/8/layout/vList2"/>
    <dgm:cxn modelId="{3823604D-A774-467C-BC5F-3C9EB1F66A2C}" type="presOf" srcId="{1638F400-251A-46DD-ADAD-388A0B6516AC}" destId="{98C07BD5-6076-4304-9463-D20A37DF11A4}" srcOrd="0" destOrd="0" presId="urn:microsoft.com/office/officeart/2005/8/layout/vList2"/>
    <dgm:cxn modelId="{2351008D-595F-43F3-A4CE-C1239786E9D5}" srcId="{6C1BF88F-1176-4E5D-9B8A-281D56B1D564}" destId="{50E58833-226A-42F8-826B-8D3657003C7F}" srcOrd="4" destOrd="0" parTransId="{4504F9B0-CB28-4C8D-AEF2-053E571CC335}" sibTransId="{842ACAEF-29C5-4444-B69B-FAE1D1F2DFCF}"/>
    <dgm:cxn modelId="{08536FAA-C920-4A7B-ACD4-0CE40A6E6909}" srcId="{6C1BF88F-1176-4E5D-9B8A-281D56B1D564}" destId="{CCC2F3A9-FA75-449E-8085-F0B7094E1002}" srcOrd="0" destOrd="0" parTransId="{A7FEF44E-9067-42B3-9472-742AEBB20B51}" sibTransId="{8D0DEC1A-854B-4A66-B3A1-6FD9B6658CD5}"/>
    <dgm:cxn modelId="{DB4994B7-8F54-4F84-A7CA-AA5EB2395EC7}" srcId="{6C1BF88F-1176-4E5D-9B8A-281D56B1D564}" destId="{2A1E4BEF-30ED-4542-94D3-E0D7BDB9F524}" srcOrd="2" destOrd="0" parTransId="{31BD4126-38CE-479F-A9FA-90E2AE8B8706}" sibTransId="{5448B0CD-62DF-4B95-8AED-FB264F4F7A40}"/>
    <dgm:cxn modelId="{17D07ABA-7A23-4B4B-9C96-8920D061BEC2}" srcId="{6C1BF88F-1176-4E5D-9B8A-281D56B1D564}" destId="{37A76548-4ED1-44B6-95A5-337ED82A1465}" srcOrd="1" destOrd="0" parTransId="{F8266251-5264-4FFD-85B5-8D2DF86827BA}" sibTransId="{B92D5982-F38B-4B33-8FE3-D8DA0B4E8D79}"/>
    <dgm:cxn modelId="{A48171BB-851E-4DCB-8AE7-9AE5649AE06E}" type="presOf" srcId="{CCC2F3A9-FA75-449E-8085-F0B7094E1002}" destId="{7B82FBF7-460E-45B4-B326-DCFA4383DF97}" srcOrd="0" destOrd="0" presId="urn:microsoft.com/office/officeart/2005/8/layout/vList2"/>
    <dgm:cxn modelId="{F0C7BADA-3789-47F3-ACCF-B2F7300DDCD9}" type="presOf" srcId="{2A1E4BEF-30ED-4542-94D3-E0D7BDB9F524}" destId="{6AD06224-7A8B-4E1F-BACA-5B6013634F70}" srcOrd="0" destOrd="0" presId="urn:microsoft.com/office/officeart/2005/8/layout/vList2"/>
    <dgm:cxn modelId="{2A3F2AE7-24A6-4873-BB45-AD3E17EC8540}" type="presOf" srcId="{6C1BF88F-1176-4E5D-9B8A-281D56B1D564}" destId="{FC8E6F3B-03D3-4755-AAF1-A6E24A868551}" srcOrd="0" destOrd="0" presId="urn:microsoft.com/office/officeart/2005/8/layout/vList2"/>
    <dgm:cxn modelId="{96F27DF9-3092-4C44-853A-F47841426E02}" type="presOf" srcId="{50E58833-226A-42F8-826B-8D3657003C7F}" destId="{F35C6CA9-96AE-4684-89FF-86FF678BC159}" srcOrd="0" destOrd="0" presId="urn:microsoft.com/office/officeart/2005/8/layout/vList2"/>
    <dgm:cxn modelId="{3ABA9634-D1F9-46B1-A600-D49E06F97942}" type="presParOf" srcId="{FC8E6F3B-03D3-4755-AAF1-A6E24A868551}" destId="{7B82FBF7-460E-45B4-B326-DCFA4383DF97}" srcOrd="0" destOrd="0" presId="urn:microsoft.com/office/officeart/2005/8/layout/vList2"/>
    <dgm:cxn modelId="{C6B6848B-1E07-46E9-BBFB-C1A643BBEDB7}" type="presParOf" srcId="{FC8E6F3B-03D3-4755-AAF1-A6E24A868551}" destId="{A9A078E4-ACE9-4776-9E13-BB292F5CE880}" srcOrd="1" destOrd="0" presId="urn:microsoft.com/office/officeart/2005/8/layout/vList2"/>
    <dgm:cxn modelId="{86C1933A-5145-4385-86C5-79897318E6EC}" type="presParOf" srcId="{FC8E6F3B-03D3-4755-AAF1-A6E24A868551}" destId="{8013861E-6262-44E3-A208-0462AA7268D4}" srcOrd="2" destOrd="0" presId="urn:microsoft.com/office/officeart/2005/8/layout/vList2"/>
    <dgm:cxn modelId="{E83383B1-BA3C-4F2A-A794-9C3AC96D904F}" type="presParOf" srcId="{FC8E6F3B-03D3-4755-AAF1-A6E24A868551}" destId="{AE9AE7F4-FB79-4A49-B438-2EC9EE21DBB3}" srcOrd="3" destOrd="0" presId="urn:microsoft.com/office/officeart/2005/8/layout/vList2"/>
    <dgm:cxn modelId="{C79B8252-3B8F-48D5-BAA9-C65FE7FC7654}" type="presParOf" srcId="{FC8E6F3B-03D3-4755-AAF1-A6E24A868551}" destId="{6AD06224-7A8B-4E1F-BACA-5B6013634F70}" srcOrd="4" destOrd="0" presId="urn:microsoft.com/office/officeart/2005/8/layout/vList2"/>
    <dgm:cxn modelId="{506C5486-D6C2-454C-BA30-C78F8D0CE00C}" type="presParOf" srcId="{FC8E6F3B-03D3-4755-AAF1-A6E24A868551}" destId="{7BA5EC78-F973-4251-A0A9-2236376E6EEF}" srcOrd="5" destOrd="0" presId="urn:microsoft.com/office/officeart/2005/8/layout/vList2"/>
    <dgm:cxn modelId="{2F87E166-20B4-4186-86C9-2E9F29287F39}" type="presParOf" srcId="{FC8E6F3B-03D3-4755-AAF1-A6E24A868551}" destId="{98C07BD5-6076-4304-9463-D20A37DF11A4}" srcOrd="6" destOrd="0" presId="urn:microsoft.com/office/officeart/2005/8/layout/vList2"/>
    <dgm:cxn modelId="{9E7B8C93-7C61-48D1-BAD0-DC695862717F}" type="presParOf" srcId="{FC8E6F3B-03D3-4755-AAF1-A6E24A868551}" destId="{544CBB1D-E27C-4A1F-B2B1-17CFB8557E96}" srcOrd="7" destOrd="0" presId="urn:microsoft.com/office/officeart/2005/8/layout/vList2"/>
    <dgm:cxn modelId="{7D2C4300-04B5-4A80-BA4E-C73E0FD0C8EB}" type="presParOf" srcId="{FC8E6F3B-03D3-4755-AAF1-A6E24A868551}" destId="{F35C6CA9-96AE-4684-89FF-86FF678BC15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82FBF7-460E-45B4-B326-DCFA4383DF97}">
      <dsp:nvSpPr>
        <dsp:cNvPr id="0" name=""/>
        <dsp:cNvSpPr/>
      </dsp:nvSpPr>
      <dsp:spPr>
        <a:xfrm>
          <a:off x="0" y="831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In what ways did the Windrush Generation contribute to British society? </a:t>
          </a:r>
          <a:endParaRPr lang="en-US" sz="2000" kern="1200"/>
        </a:p>
      </dsp:txBody>
      <dsp:txXfrm>
        <a:off x="23988" y="855957"/>
        <a:ext cx="10467624" cy="443424"/>
      </dsp:txXfrm>
    </dsp:sp>
    <dsp:sp modelId="{8013861E-6262-44E3-A208-0462AA7268D4}">
      <dsp:nvSpPr>
        <dsp:cNvPr id="0" name=""/>
        <dsp:cNvSpPr/>
      </dsp:nvSpPr>
      <dsp:spPr>
        <a:xfrm>
          <a:off x="0" y="1380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have their contributions helped shape modern Britain? </a:t>
          </a:r>
          <a:endParaRPr lang="en-US" sz="2000" kern="1200"/>
        </a:p>
      </dsp:txBody>
      <dsp:txXfrm>
        <a:off x="23988" y="1404957"/>
        <a:ext cx="10467624" cy="443424"/>
      </dsp:txXfrm>
    </dsp:sp>
    <dsp:sp modelId="{6AD06224-7A8B-4E1F-BACA-5B6013634F70}">
      <dsp:nvSpPr>
        <dsp:cNvPr id="0" name=""/>
        <dsp:cNvSpPr/>
      </dsp:nvSpPr>
      <dsp:spPr>
        <a:xfrm>
          <a:off x="0" y="1929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is it important to recognise and celebrate the achievements of the Windrush Generation? </a:t>
          </a:r>
          <a:endParaRPr lang="en-US" sz="2000" kern="1200"/>
        </a:p>
      </dsp:txBody>
      <dsp:txXfrm>
        <a:off x="23988" y="1953957"/>
        <a:ext cx="10467624" cy="443424"/>
      </dsp:txXfrm>
    </dsp:sp>
    <dsp:sp modelId="{98C07BD5-6076-4304-9463-D20A37DF11A4}">
      <dsp:nvSpPr>
        <dsp:cNvPr id="0" name=""/>
        <dsp:cNvSpPr/>
      </dsp:nvSpPr>
      <dsp:spPr>
        <a:xfrm>
          <a:off x="0" y="2478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might Britain be like today without the contributions of the Windrush Generation? </a:t>
          </a:r>
          <a:endParaRPr lang="en-US" sz="2000" kern="1200"/>
        </a:p>
      </dsp:txBody>
      <dsp:txXfrm>
        <a:off x="23988" y="2502957"/>
        <a:ext cx="10467624" cy="443424"/>
      </dsp:txXfrm>
    </dsp:sp>
    <dsp:sp modelId="{F35C6CA9-96AE-4684-89FF-86FF678BC159}">
      <dsp:nvSpPr>
        <dsp:cNvPr id="0" name=""/>
        <dsp:cNvSpPr/>
      </dsp:nvSpPr>
      <dsp:spPr>
        <a:xfrm>
          <a:off x="0" y="3027969"/>
          <a:ext cx="10515600" cy="4914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How did their experiences help pave the way for future generations?</a:t>
          </a:r>
          <a:endParaRPr lang="en-US" sz="2000" kern="1200"/>
        </a:p>
      </dsp:txBody>
      <dsp:txXfrm>
        <a:off x="23988" y="3051957"/>
        <a:ext cx="10467624" cy="44342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flickr.com/photos/127991958@N06/41720093832"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and person holding signs and a megaphone&#10;&#10;AI-generated content may be incorrect.">
            <a:extLst>
              <a:ext uri="{FF2B5EF4-FFF2-40B4-BE49-F238E27FC236}">
                <a16:creationId xmlns:a16="http://schemas.microsoft.com/office/drawing/2014/main" id="{F281EF30-E601-A5C4-793F-2BC528AE5A54}"/>
              </a:ext>
            </a:extLst>
          </p:cNvPr>
          <p:cNvPicPr>
            <a:picLocks noChangeAspect="1"/>
          </p:cNvPicPr>
          <p:nvPr/>
        </p:nvPicPr>
        <p:blipFill>
          <a:blip r:embed="rId2">
            <a:extLst>
              <a:ext uri="{837473B0-CC2E-450A-ABE3-18F120FF3D39}">
                <a1611:picAttrSrcUrl xmlns:a1611="http://schemas.microsoft.com/office/drawing/2016/11/main" r:id="rId3"/>
              </a:ext>
            </a:extLst>
          </a:blip>
          <a:srcRect t="15730"/>
          <a:stretch>
            <a:fillRect/>
          </a:stretch>
        </p:blipFill>
        <p:spPr>
          <a:xfrm>
            <a:off x="-3047"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r>
              <a:rPr lang="en-US" sz="5200">
                <a:solidFill>
                  <a:srgbClr val="FFFFFF"/>
                </a:solidFill>
              </a:rPr>
              <a:t>WINDRUSH AND REFUGEE DAY</a:t>
            </a:r>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r>
              <a:rPr lang="en-US">
                <a:solidFill>
                  <a:srgbClr val="FFFFFF"/>
                </a:solidFill>
              </a:rPr>
              <a:t>TFTD 2</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9BDF26-F358-6974-0C55-5BC2AA50E925}"/>
              </a:ext>
            </a:extLst>
          </p:cNvPr>
          <p:cNvSpPr>
            <a:spLocks noGrp="1"/>
          </p:cNvSpPr>
          <p:nvPr>
            <p:ph type="title"/>
          </p:nvPr>
        </p:nvSpPr>
        <p:spPr>
          <a:xfrm>
            <a:off x="838200" y="365125"/>
            <a:ext cx="10515600" cy="1325563"/>
          </a:xfrm>
        </p:spPr>
        <p:txBody>
          <a:bodyPr>
            <a:normAutofit/>
          </a:bodyPr>
          <a:lstStyle/>
          <a:p>
            <a:r>
              <a:rPr lang="en-GB" sz="5400">
                <a:latin typeface="Arial"/>
                <a:cs typeface="Arial"/>
              </a:rPr>
              <a:t>IMPACT AND CHALLENGES</a:t>
            </a:r>
          </a:p>
        </p:txBody>
      </p:sp>
      <p:sp>
        <p:nvSpPr>
          <p:cNvPr id="15"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89463CA-D7B1-0265-AE77-0F3361A3CD14}"/>
              </a:ext>
            </a:extLst>
          </p:cNvPr>
          <p:cNvSpPr>
            <a:spLocks noGrp="1"/>
          </p:cNvSpPr>
          <p:nvPr>
            <p:ph idx="1"/>
          </p:nvPr>
        </p:nvSpPr>
        <p:spPr>
          <a:xfrm>
            <a:off x="838200" y="1929384"/>
            <a:ext cx="10515600" cy="4251960"/>
          </a:xfrm>
        </p:spPr>
        <p:txBody>
          <a:bodyPr vert="horz" lIns="91440" tIns="45720" rIns="91440" bIns="45720" rtlCol="0">
            <a:normAutofit/>
          </a:bodyPr>
          <a:lstStyle/>
          <a:p>
            <a:r>
              <a:rPr lang="en-GB" sz="2000" b="1"/>
              <a:t>Their impact</a:t>
            </a:r>
          </a:p>
          <a:p>
            <a:r>
              <a:rPr lang="en-GB" sz="2000">
                <a:ea typeface="+mn-lt"/>
                <a:cs typeface="+mn-lt"/>
              </a:rPr>
              <a:t>The Windrush generation had a profound influence on British society:</a:t>
            </a:r>
            <a:endParaRPr lang="en-GB" sz="2000"/>
          </a:p>
          <a:p>
            <a:r>
              <a:rPr lang="en-GB" sz="2000">
                <a:ea typeface="+mn-lt"/>
                <a:cs typeface="+mn-lt"/>
              </a:rPr>
              <a:t>Helped rebuild the economy and public services </a:t>
            </a:r>
            <a:endParaRPr lang="en-GB" sz="2000"/>
          </a:p>
          <a:p>
            <a:r>
              <a:rPr lang="en-GB" sz="2000">
                <a:ea typeface="+mn-lt"/>
                <a:cs typeface="+mn-lt"/>
              </a:rPr>
              <a:t>Contributed to the development of modern multicultural Britain </a:t>
            </a:r>
            <a:endParaRPr lang="en-GB" sz="2000"/>
          </a:p>
          <a:p>
            <a:r>
              <a:rPr lang="en-GB" sz="2000">
                <a:ea typeface="+mn-lt"/>
                <a:cs typeface="+mn-lt"/>
              </a:rPr>
              <a:t>Enriched British culture with Caribbean music, food, language, and traditions </a:t>
            </a:r>
            <a:endParaRPr lang="en-GB" sz="2000"/>
          </a:p>
          <a:p>
            <a:r>
              <a:rPr lang="en-GB" sz="2000" b="1"/>
              <a:t>Challenges they faced</a:t>
            </a:r>
          </a:p>
          <a:p>
            <a:r>
              <a:rPr lang="en-GB" sz="2000">
                <a:ea typeface="+mn-lt"/>
                <a:cs typeface="+mn-lt"/>
              </a:rPr>
              <a:t>Despite their contributions, many experienced:</a:t>
            </a:r>
            <a:endParaRPr lang="en-GB" sz="2000"/>
          </a:p>
          <a:p>
            <a:r>
              <a:rPr lang="en-GB" sz="2000">
                <a:ea typeface="+mn-lt"/>
                <a:cs typeface="+mn-lt"/>
              </a:rPr>
              <a:t>Racism and discrimination </a:t>
            </a:r>
            <a:endParaRPr lang="en-GB" sz="2000"/>
          </a:p>
          <a:p>
            <a:r>
              <a:rPr lang="en-GB" sz="2000">
                <a:ea typeface="+mn-lt"/>
                <a:cs typeface="+mn-lt"/>
              </a:rPr>
              <a:t>Poor housing and job opportunities </a:t>
            </a:r>
            <a:endParaRPr lang="en-GB" sz="2000"/>
          </a:p>
          <a:p>
            <a:r>
              <a:rPr lang="en-GB" sz="2000">
                <a:ea typeface="+mn-lt"/>
                <a:cs typeface="+mn-lt"/>
              </a:rPr>
              <a:t>Later, serious legal issues during the Windrush scandal (2010s), when some were wrongly detained or threatened with deportation due to documentation problems</a:t>
            </a:r>
            <a:endParaRPr lang="en-GB" sz="2000"/>
          </a:p>
          <a:p>
            <a:endParaRPr lang="en-GB" sz="2000"/>
          </a:p>
        </p:txBody>
      </p:sp>
    </p:spTree>
    <p:extLst>
      <p:ext uri="{BB962C8B-B14F-4D97-AF65-F5344CB8AC3E}">
        <p14:creationId xmlns:p14="http://schemas.microsoft.com/office/powerpoint/2010/main" val="11195979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265E51DD-845A-2768-BFB3-6084C0F18E0F}"/>
              </a:ext>
            </a:extLst>
          </p:cNvPr>
          <p:cNvSpPr>
            <a:spLocks noGrp="1"/>
          </p:cNvSpPr>
          <p:nvPr>
            <p:ph type="title"/>
          </p:nvPr>
        </p:nvSpPr>
        <p:spPr>
          <a:xfrm>
            <a:off x="838200" y="365125"/>
            <a:ext cx="5387502" cy="1325563"/>
          </a:xfrm>
        </p:spPr>
        <p:txBody>
          <a:bodyPr>
            <a:normAutofit/>
          </a:bodyPr>
          <a:lstStyle/>
          <a:p>
            <a:r>
              <a:rPr lang="en-GB"/>
              <a:t>THE CHRISTIAN PERSPECTIVE</a:t>
            </a:r>
          </a:p>
        </p:txBody>
      </p:sp>
      <p:sp>
        <p:nvSpPr>
          <p:cNvPr id="3" name="Content Placeholder 2">
            <a:extLst>
              <a:ext uri="{FF2B5EF4-FFF2-40B4-BE49-F238E27FC236}">
                <a16:creationId xmlns:a16="http://schemas.microsoft.com/office/drawing/2014/main" id="{91580B69-B916-2DE7-A7E3-CC9423731900}"/>
              </a:ext>
            </a:extLst>
          </p:cNvPr>
          <p:cNvSpPr>
            <a:spLocks noGrp="1"/>
          </p:cNvSpPr>
          <p:nvPr>
            <p:ph idx="1"/>
          </p:nvPr>
        </p:nvSpPr>
        <p:spPr>
          <a:xfrm>
            <a:off x="838200" y="1825625"/>
            <a:ext cx="5387502" cy="4585018"/>
          </a:xfrm>
        </p:spPr>
        <p:txBody>
          <a:bodyPr vert="horz" lIns="91440" tIns="45720" rIns="91440" bIns="45720" rtlCol="0" anchor="t">
            <a:noAutofit/>
          </a:bodyPr>
          <a:lstStyle/>
          <a:p>
            <a:pPr marL="0" indent="0">
              <a:buNone/>
            </a:pPr>
            <a:r>
              <a:rPr lang="en-GB" sz="2600">
                <a:ea typeface="+mn-lt"/>
                <a:cs typeface="+mn-lt"/>
              </a:rPr>
              <a:t>The Windrush generation answered Britain's call in a time of need. Hebrews 13:2 reminds us that welcoming strangers is not merely an act of courtesy but a spiritual responsibility. The contributions of the Windrush generation demonstrate that those who arrive as strangers often become neighbours, friends, leaders, and blessings to the communities that receive them.</a:t>
            </a:r>
            <a:endParaRPr lang="en-GB" sz="2600"/>
          </a:p>
        </p:txBody>
      </p:sp>
      <p:pic>
        <p:nvPicPr>
          <p:cNvPr id="4" name="Picture 3" descr="Free Images : landscape, horizon, silhouette, mountain, sky, sunrise ...">
            <a:extLst>
              <a:ext uri="{FF2B5EF4-FFF2-40B4-BE49-F238E27FC236}">
                <a16:creationId xmlns:a16="http://schemas.microsoft.com/office/drawing/2014/main" id="{CFE18BBD-CE4F-132B-E427-5A77BCC077C1}"/>
              </a:ext>
            </a:extLst>
          </p:cNvPr>
          <p:cNvPicPr>
            <a:picLocks noChangeAspect="1"/>
          </p:cNvPicPr>
          <p:nvPr/>
        </p:nvPicPr>
        <p:blipFill>
          <a:blip r:embed="rId2"/>
          <a:srcRect l="20501" r="12902"/>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9"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1"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1799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616D6-EF53-DF7C-A7F5-4714E8B41033}"/>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B3EC1533-5324-EC2E-E7E5-30F9094B1398}"/>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40650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Arc 10">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FEE929-B78F-1921-05AD-5BD929803A07}"/>
              </a:ext>
            </a:extLst>
          </p:cNvPr>
          <p:cNvSpPr>
            <a:spLocks noGrp="1"/>
          </p:cNvSpPr>
          <p:nvPr>
            <p:ph type="title"/>
          </p:nvPr>
        </p:nvSpPr>
        <p:spPr>
          <a:xfrm>
            <a:off x="5894962" y="479493"/>
            <a:ext cx="5458838" cy="1325563"/>
          </a:xfrm>
        </p:spPr>
        <p:txBody>
          <a:bodyPr>
            <a:normAutofit/>
          </a:bodyPr>
          <a:lstStyle/>
          <a:p>
            <a:r>
              <a:rPr lang="en-GB"/>
              <a:t>CHALLENGE</a:t>
            </a:r>
            <a:endParaRPr lang="en-GB" dirty="0"/>
          </a:p>
        </p:txBody>
      </p:sp>
      <p:sp>
        <p:nvSpPr>
          <p:cNvPr id="13" name="Freeform: Shape 12">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group of wooden letters on a table&#10;&#10;AI-generated content may be incorrect.">
            <a:extLst>
              <a:ext uri="{FF2B5EF4-FFF2-40B4-BE49-F238E27FC236}">
                <a16:creationId xmlns:a16="http://schemas.microsoft.com/office/drawing/2014/main" id="{A252288D-B9D9-4320-77AF-433B16BA9B2E}"/>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03182" y="1749677"/>
            <a:ext cx="4777381" cy="318890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90E02AD5-8FF3-A3CE-1AC2-D59733305469}"/>
              </a:ext>
            </a:extLst>
          </p:cNvPr>
          <p:cNvSpPr>
            <a:spLocks noGrp="1"/>
          </p:cNvSpPr>
          <p:nvPr>
            <p:ph idx="1"/>
          </p:nvPr>
        </p:nvSpPr>
        <p:spPr>
          <a:xfrm>
            <a:off x="5894962" y="1984443"/>
            <a:ext cx="5458838" cy="4192520"/>
          </a:xfrm>
        </p:spPr>
        <p:txBody>
          <a:bodyPr vert="horz" lIns="91440" tIns="45720" rIns="91440" bIns="45720" rtlCol="0" anchor="t">
            <a:normAutofit/>
          </a:bodyPr>
          <a:lstStyle/>
          <a:p>
            <a:pPr marL="0" indent="0">
              <a:buNone/>
            </a:pPr>
            <a:r>
              <a:rPr lang="en-GB" sz="4000">
                <a:ea typeface="+mn-lt"/>
                <a:cs typeface="+mn-lt"/>
              </a:rPr>
              <a:t>What responsibilities do we have to challenge discrimination and support people who may feel excluded?</a:t>
            </a:r>
            <a:endParaRPr lang="en-GB" sz="4000"/>
          </a:p>
        </p:txBody>
      </p:sp>
    </p:spTree>
    <p:extLst>
      <p:ext uri="{BB962C8B-B14F-4D97-AF65-F5344CB8AC3E}">
        <p14:creationId xmlns:p14="http://schemas.microsoft.com/office/powerpoint/2010/main" val="3703538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82D67F-6FC3-D613-C5C0-C3832CEC061F}"/>
              </a:ext>
            </a:extLst>
          </p:cNvPr>
          <p:cNvSpPr>
            <a:spLocks noGrp="1"/>
          </p:cNvSpPr>
          <p:nvPr>
            <p:ph type="title"/>
          </p:nvPr>
        </p:nvSpPr>
        <p:spPr>
          <a:xfrm>
            <a:off x="836679" y="723898"/>
            <a:ext cx="6002110" cy="997585"/>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EBB3C354-0DAC-6FEB-F305-4BB35CF0B562}"/>
              </a:ext>
            </a:extLst>
          </p:cNvPr>
          <p:cNvSpPr>
            <a:spLocks noGrp="1"/>
          </p:cNvSpPr>
          <p:nvPr>
            <p:ph idx="1"/>
          </p:nvPr>
        </p:nvSpPr>
        <p:spPr>
          <a:xfrm>
            <a:off x="836680" y="1724347"/>
            <a:ext cx="6002110" cy="4663754"/>
          </a:xfrm>
        </p:spPr>
        <p:txBody>
          <a:bodyPr vert="horz" lIns="91440" tIns="45720" rIns="91440" bIns="45720" rtlCol="0" anchor="t">
            <a:noAutofit/>
          </a:bodyPr>
          <a:lstStyle/>
          <a:p>
            <a:pPr marL="0" indent="0">
              <a:buNone/>
            </a:pPr>
            <a:r>
              <a:rPr lang="en-GB" sz="2000">
                <a:ea typeface="+mn-lt"/>
                <a:cs typeface="+mn-lt"/>
              </a:rPr>
              <a:t>Heavenly Father,</a:t>
            </a:r>
            <a:endParaRPr lang="en-GB" sz="2000"/>
          </a:p>
          <a:p>
            <a:pPr marL="0" indent="0">
              <a:buNone/>
            </a:pPr>
            <a:r>
              <a:rPr lang="en-GB" sz="2000">
                <a:ea typeface="+mn-lt"/>
                <a:cs typeface="+mn-lt"/>
              </a:rPr>
              <a:t>We thank You for the courage, resilience, and contributions of the Windrush Generation. We remember the challenges they faced and the determination they showed in building new lives and strengthening their communities. Help us to learn from their example of perseverance and hope. Teach us to welcome others with kindness, respect, and understanding, and to stand against prejudice and injustice wherever we encounter it. May we recognise the dignity and worth of every person and work together to create a society where everyone feels valued, included, and at home. Guide us to be people who show compassion to strangers and gratitude for those who have helped shape our communities. Amen.</a:t>
            </a:r>
            <a:endParaRPr lang="en-GB" sz="2000"/>
          </a:p>
        </p:txBody>
      </p:sp>
      <p:pic>
        <p:nvPicPr>
          <p:cNvPr id="4" name="Picture 3" descr="[100+] Prayer Backgrounds | Wallpapers.com">
            <a:extLst>
              <a:ext uri="{FF2B5EF4-FFF2-40B4-BE49-F238E27FC236}">
                <a16:creationId xmlns:a16="http://schemas.microsoft.com/office/drawing/2014/main" id="{192F3E42-4F10-D957-FEFA-7C92F2E4849E}"/>
              </a:ext>
            </a:extLst>
          </p:cNvPr>
          <p:cNvPicPr>
            <a:picLocks noChangeAspect="1"/>
          </p:cNvPicPr>
          <p:nvPr/>
        </p:nvPicPr>
        <p:blipFill>
          <a:blip r:embed="rId2"/>
          <a:srcRect l="13147" r="38258" b="-1"/>
          <a:stretch>
            <a:fillRect/>
          </a:stretch>
        </p:blipFill>
        <p:spPr>
          <a:xfrm>
            <a:off x="7199440" y="10"/>
            <a:ext cx="4992560" cy="6857990"/>
          </a:xfrm>
          <a:prstGeom prst="rect">
            <a:avLst/>
          </a:prstGeom>
          <a:effectLst/>
        </p:spPr>
      </p:pic>
    </p:spTree>
    <p:extLst>
      <p:ext uri="{BB962C8B-B14F-4D97-AF65-F5344CB8AC3E}">
        <p14:creationId xmlns:p14="http://schemas.microsoft.com/office/powerpoint/2010/main" val="20456117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WINDRUSH AND REFUGEE DAY</vt:lpstr>
      <vt:lpstr>IMPACT AND CHALLENGES</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68</cp:revision>
  <dcterms:created xsi:type="dcterms:W3CDTF">2013-07-15T20:26:40Z</dcterms:created>
  <dcterms:modified xsi:type="dcterms:W3CDTF">2026-06-12T09:28:08Z</dcterms:modified>
</cp:coreProperties>
</file>