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C362C-5C43-2928-2213-1B21B99B5DEA}" v="21" dt="2026-06-12T09:34:18.9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CADDF6D8-B17B-1A23-074D-77F09A2678BE}"/>
    <pc:docChg chg="addSld modSld">
      <pc:chgData name="Ayodolamu Dada" userId="S::adada@ssso.southwark.sch.uk::ca945be6-2bda-4532-a82e-d342e4768e0e" providerId="AD" clId="Web-{CADDF6D8-B17B-1A23-074D-77F09A2678BE}" dt="2026-06-08T14:54:51.795" v="109" actId="20577"/>
      <pc:docMkLst>
        <pc:docMk/>
      </pc:docMkLst>
      <pc:sldChg chg="modSp">
        <pc:chgData name="Ayodolamu Dada" userId="S::adada@ssso.southwark.sch.uk::ca945be6-2bda-4532-a82e-d342e4768e0e" providerId="AD" clId="Web-{CADDF6D8-B17B-1A23-074D-77F09A2678BE}" dt="2026-06-08T08:32:48.439" v="8" actId="14100"/>
        <pc:sldMkLst>
          <pc:docMk/>
          <pc:sldMk cId="109857222" sldId="256"/>
        </pc:sldMkLst>
        <pc:spChg chg="mod">
          <ac:chgData name="Ayodolamu Dada" userId="S::adada@ssso.southwark.sch.uk::ca945be6-2bda-4532-a82e-d342e4768e0e" providerId="AD" clId="Web-{CADDF6D8-B17B-1A23-074D-77F09A2678BE}" dt="2026-06-08T08:32:48.314" v="7" actId="20577"/>
          <ac:spMkLst>
            <pc:docMk/>
            <pc:sldMk cId="109857222" sldId="256"/>
            <ac:spMk id="2" creationId="{00000000-0000-0000-0000-000000000000}"/>
          </ac:spMkLst>
        </pc:spChg>
        <pc:spChg chg="mod">
          <ac:chgData name="Ayodolamu Dada" userId="S::adada@ssso.southwark.sch.uk::ca945be6-2bda-4532-a82e-d342e4768e0e" providerId="AD" clId="Web-{CADDF6D8-B17B-1A23-074D-77F09A2678BE}" dt="2026-06-08T08:32:48.439" v="8" actId="14100"/>
          <ac:spMkLst>
            <pc:docMk/>
            <pc:sldMk cId="109857222" sldId="256"/>
            <ac:spMk id="3" creationId="{00000000-0000-0000-0000-000000000000}"/>
          </ac:spMkLst>
        </pc:spChg>
      </pc:sldChg>
      <pc:sldChg chg="modSp">
        <pc:chgData name="Ayodolamu Dada" userId="S::adada@ssso.southwark.sch.uk::ca945be6-2bda-4532-a82e-d342e4768e0e" providerId="AD" clId="Web-{CADDF6D8-B17B-1A23-074D-77F09A2678BE}" dt="2026-06-08T14:52:15.666" v="94" actId="20577"/>
        <pc:sldMkLst>
          <pc:docMk/>
          <pc:sldMk cId="3620724502" sldId="257"/>
        </pc:sldMkLst>
        <pc:spChg chg="mod">
          <ac:chgData name="Ayodolamu Dada" userId="S::adada@ssso.southwark.sch.uk::ca945be6-2bda-4532-a82e-d342e4768e0e" providerId="AD" clId="Web-{CADDF6D8-B17B-1A23-074D-77F09A2678BE}" dt="2026-06-08T08:37:36.200" v="12" actId="20577"/>
          <ac:spMkLst>
            <pc:docMk/>
            <pc:sldMk cId="3620724502" sldId="257"/>
            <ac:spMk id="2" creationId="{2AFB248C-A9DC-26F9-3263-9EBCA8659921}"/>
          </ac:spMkLst>
        </pc:spChg>
        <pc:spChg chg="mod">
          <ac:chgData name="Ayodolamu Dada" userId="S::adada@ssso.southwark.sch.uk::ca945be6-2bda-4532-a82e-d342e4768e0e" providerId="AD" clId="Web-{CADDF6D8-B17B-1A23-074D-77F09A2678BE}" dt="2026-06-08T14:52:15.666" v="94" actId="20577"/>
          <ac:spMkLst>
            <pc:docMk/>
            <pc:sldMk cId="3620724502" sldId="257"/>
            <ac:spMk id="3" creationId="{DCD52036-5677-1600-F80E-938E52581A69}"/>
          </ac:spMkLst>
        </pc:spChg>
      </pc:sldChg>
      <pc:sldChg chg="modSp">
        <pc:chgData name="Ayodolamu Dada" userId="S::adada@ssso.southwark.sch.uk::ca945be6-2bda-4532-a82e-d342e4768e0e" providerId="AD" clId="Web-{CADDF6D8-B17B-1A23-074D-77F09A2678BE}" dt="2026-06-08T14:54:51.795" v="109" actId="20577"/>
        <pc:sldMkLst>
          <pc:docMk/>
          <pc:sldMk cId="3843343243" sldId="258"/>
        </pc:sldMkLst>
        <pc:spChg chg="mod">
          <ac:chgData name="Ayodolamu Dada" userId="S::adada@ssso.southwark.sch.uk::ca945be6-2bda-4532-a82e-d342e4768e0e" providerId="AD" clId="Web-{CADDF6D8-B17B-1A23-074D-77F09A2678BE}" dt="2026-06-08T10:23:15.242" v="16" actId="20577"/>
          <ac:spMkLst>
            <pc:docMk/>
            <pc:sldMk cId="3843343243" sldId="258"/>
            <ac:spMk id="2" creationId="{50409309-199E-EDA8-FD62-136BA1833A80}"/>
          </ac:spMkLst>
        </pc:spChg>
        <pc:spChg chg="mod">
          <ac:chgData name="Ayodolamu Dada" userId="S::adada@ssso.southwark.sch.uk::ca945be6-2bda-4532-a82e-d342e4768e0e" providerId="AD" clId="Web-{CADDF6D8-B17B-1A23-074D-77F09A2678BE}" dt="2026-06-08T14:54:51.795" v="109" actId="20577"/>
          <ac:spMkLst>
            <pc:docMk/>
            <pc:sldMk cId="3843343243" sldId="258"/>
            <ac:spMk id="3" creationId="{8F0D2196-CCB7-513A-0F90-739355D23C29}"/>
          </ac:spMkLst>
        </pc:spChg>
      </pc:sldChg>
      <pc:sldChg chg="modSp">
        <pc:chgData name="Ayodolamu Dada" userId="S::adada@ssso.southwark.sch.uk::ca945be6-2bda-4532-a82e-d342e4768e0e" providerId="AD" clId="Web-{CADDF6D8-B17B-1A23-074D-77F09A2678BE}" dt="2026-06-08T14:41:12.901" v="36" actId="20577"/>
        <pc:sldMkLst>
          <pc:docMk/>
          <pc:sldMk cId="1435026845" sldId="259"/>
        </pc:sldMkLst>
        <pc:spChg chg="mod">
          <ac:chgData name="Ayodolamu Dada" userId="S::adada@ssso.southwark.sch.uk::ca945be6-2bda-4532-a82e-d342e4768e0e" providerId="AD" clId="Web-{CADDF6D8-B17B-1A23-074D-77F09A2678BE}" dt="2026-06-08T10:23:27.570" v="25" actId="20577"/>
          <ac:spMkLst>
            <pc:docMk/>
            <pc:sldMk cId="1435026845" sldId="259"/>
            <ac:spMk id="2" creationId="{5F3C6CBD-1FE4-7208-DF19-326F64DD0C13}"/>
          </ac:spMkLst>
        </pc:spChg>
        <pc:spChg chg="mod">
          <ac:chgData name="Ayodolamu Dada" userId="S::adada@ssso.southwark.sch.uk::ca945be6-2bda-4532-a82e-d342e4768e0e" providerId="AD" clId="Web-{CADDF6D8-B17B-1A23-074D-77F09A2678BE}" dt="2026-06-08T14:41:12.901" v="36" actId="20577"/>
          <ac:spMkLst>
            <pc:docMk/>
            <pc:sldMk cId="1435026845" sldId="259"/>
            <ac:spMk id="3" creationId="{1B0381E1-A2D0-FFD4-09ED-7460FD2A8861}"/>
          </ac:spMkLst>
        </pc:spChg>
      </pc:sldChg>
      <pc:sldChg chg="modSp">
        <pc:chgData name="Ayodolamu Dada" userId="S::adada@ssso.southwark.sch.uk::ca945be6-2bda-4532-a82e-d342e4768e0e" providerId="AD" clId="Web-{CADDF6D8-B17B-1A23-074D-77F09A2678BE}" dt="2026-06-08T14:44:38.280" v="37" actId="20577"/>
        <pc:sldMkLst>
          <pc:docMk/>
          <pc:sldMk cId="51652856" sldId="260"/>
        </pc:sldMkLst>
        <pc:spChg chg="mod">
          <ac:chgData name="Ayodolamu Dada" userId="S::adada@ssso.southwark.sch.uk::ca945be6-2bda-4532-a82e-d342e4768e0e" providerId="AD" clId="Web-{CADDF6D8-B17B-1A23-074D-77F09A2678BE}" dt="2026-06-08T10:23:33.366" v="30" actId="20577"/>
          <ac:spMkLst>
            <pc:docMk/>
            <pc:sldMk cId="51652856" sldId="260"/>
            <ac:spMk id="2" creationId="{6C2FC85C-0D79-FAF2-23CD-6DA9D8890350}"/>
          </ac:spMkLst>
        </pc:spChg>
        <pc:spChg chg="mod">
          <ac:chgData name="Ayodolamu Dada" userId="S::adada@ssso.southwark.sch.uk::ca945be6-2bda-4532-a82e-d342e4768e0e" providerId="AD" clId="Web-{CADDF6D8-B17B-1A23-074D-77F09A2678BE}" dt="2026-06-08T14:44:38.280" v="37" actId="20577"/>
          <ac:spMkLst>
            <pc:docMk/>
            <pc:sldMk cId="51652856" sldId="260"/>
            <ac:spMk id="3" creationId="{38BE94E0-78E4-CB5D-9349-4578B84CD41F}"/>
          </ac:spMkLst>
        </pc:spChg>
      </pc:sldChg>
      <pc:sldChg chg="modSp new">
        <pc:chgData name="Ayodolamu Dada" userId="S::adada@ssso.southwark.sch.uk::ca945be6-2bda-4532-a82e-d342e4768e0e" providerId="AD" clId="Web-{CADDF6D8-B17B-1A23-074D-77F09A2678BE}" dt="2026-06-08T14:45:48.657" v="60" actId="14100"/>
        <pc:sldMkLst>
          <pc:docMk/>
          <pc:sldMk cId="1364755400" sldId="261"/>
        </pc:sldMkLst>
        <pc:spChg chg="mod">
          <ac:chgData name="Ayodolamu Dada" userId="S::adada@ssso.southwark.sch.uk::ca945be6-2bda-4532-a82e-d342e4768e0e" providerId="AD" clId="Web-{CADDF6D8-B17B-1A23-074D-77F09A2678BE}" dt="2026-06-08T10:23:41.006" v="34" actId="20577"/>
          <ac:spMkLst>
            <pc:docMk/>
            <pc:sldMk cId="1364755400" sldId="261"/>
            <ac:spMk id="2" creationId="{B8E0014C-A7AE-7C01-6254-A5C2A4D3DA76}"/>
          </ac:spMkLst>
        </pc:spChg>
        <pc:spChg chg="mod">
          <ac:chgData name="Ayodolamu Dada" userId="S::adada@ssso.southwark.sch.uk::ca945be6-2bda-4532-a82e-d342e4768e0e" providerId="AD" clId="Web-{CADDF6D8-B17B-1A23-074D-77F09A2678BE}" dt="2026-06-08T14:45:48.657" v="60" actId="14100"/>
          <ac:spMkLst>
            <pc:docMk/>
            <pc:sldMk cId="1364755400" sldId="261"/>
            <ac:spMk id="3" creationId="{399B68A4-2E62-BA1B-1A69-D8D191BDF647}"/>
          </ac:spMkLst>
        </pc:spChg>
      </pc:sldChg>
    </pc:docChg>
  </pc:docChgLst>
  <pc:docChgLst>
    <pc:chgData name="Ayodolamu Dada" userId="S::adada@ssso.southwark.sch.uk::ca945be6-2bda-4532-a82e-d342e4768e0e" providerId="AD" clId="Web-{69809A48-79FF-BA9E-0424-545B421479E5}"/>
    <pc:docChg chg="addSld">
      <pc:chgData name="Ayodolamu Dada" userId="S::adada@ssso.southwark.sch.uk::ca945be6-2bda-4532-a82e-d342e4768e0e" providerId="AD" clId="Web-{69809A48-79FF-BA9E-0424-545B421479E5}" dt="2026-06-05T14:48:18.871" v="3"/>
      <pc:docMkLst>
        <pc:docMk/>
      </pc:docMkLst>
      <pc:sldChg chg="new">
        <pc:chgData name="Ayodolamu Dada" userId="S::adada@ssso.southwark.sch.uk::ca945be6-2bda-4532-a82e-d342e4768e0e" providerId="AD" clId="Web-{69809A48-79FF-BA9E-0424-545B421479E5}" dt="2026-06-05T14:25:55.128" v="0"/>
        <pc:sldMkLst>
          <pc:docMk/>
          <pc:sldMk cId="3620724502" sldId="257"/>
        </pc:sldMkLst>
      </pc:sldChg>
      <pc:sldChg chg="new">
        <pc:chgData name="Ayodolamu Dada" userId="S::adada@ssso.southwark.sch.uk::ca945be6-2bda-4532-a82e-d342e4768e0e" providerId="AD" clId="Web-{69809A48-79FF-BA9E-0424-545B421479E5}" dt="2026-06-05T14:48:14.902" v="1"/>
        <pc:sldMkLst>
          <pc:docMk/>
          <pc:sldMk cId="3843343243" sldId="258"/>
        </pc:sldMkLst>
      </pc:sldChg>
      <pc:sldChg chg="new">
        <pc:chgData name="Ayodolamu Dada" userId="S::adada@ssso.southwark.sch.uk::ca945be6-2bda-4532-a82e-d342e4768e0e" providerId="AD" clId="Web-{69809A48-79FF-BA9E-0424-545B421479E5}" dt="2026-06-05T14:48:16.465" v="2"/>
        <pc:sldMkLst>
          <pc:docMk/>
          <pc:sldMk cId="1435026845" sldId="259"/>
        </pc:sldMkLst>
      </pc:sldChg>
      <pc:sldChg chg="new">
        <pc:chgData name="Ayodolamu Dada" userId="S::adada@ssso.southwark.sch.uk::ca945be6-2bda-4532-a82e-d342e4768e0e" providerId="AD" clId="Web-{69809A48-79FF-BA9E-0424-545B421479E5}" dt="2026-06-05T14:48:18.871" v="3"/>
        <pc:sldMkLst>
          <pc:docMk/>
          <pc:sldMk cId="51652856" sldId="260"/>
        </pc:sldMkLst>
      </pc:sldChg>
    </pc:docChg>
  </pc:docChgLst>
  <pc:docChgLst>
    <pc:chgData name="Ayodolamu Dada" userId="S::adada@ssso.southwark.sch.uk::ca945be6-2bda-4532-a82e-d342e4768e0e" providerId="AD" clId="Web-{E82F5448-C3AD-A51E-DFF8-F83D924896AC}"/>
    <pc:docChg chg="modSld">
      <pc:chgData name="Ayodolamu Dada" userId="S::adada@ssso.southwark.sch.uk::ca945be6-2bda-4532-a82e-d342e4768e0e" providerId="AD" clId="Web-{E82F5448-C3AD-A51E-DFF8-F83D924896AC}" dt="2026-06-10T08:34:11.865" v="12" actId="20577"/>
      <pc:docMkLst>
        <pc:docMk/>
      </pc:docMkLst>
      <pc:sldChg chg="modSp">
        <pc:chgData name="Ayodolamu Dada" userId="S::adada@ssso.southwark.sch.uk::ca945be6-2bda-4532-a82e-d342e4768e0e" providerId="AD" clId="Web-{E82F5448-C3AD-A51E-DFF8-F83D924896AC}" dt="2026-06-10T08:33:48.458" v="9" actId="14100"/>
        <pc:sldMkLst>
          <pc:docMk/>
          <pc:sldMk cId="3843343243" sldId="258"/>
        </pc:sldMkLst>
        <pc:spChg chg="mod">
          <ac:chgData name="Ayodolamu Dada" userId="S::adada@ssso.southwark.sch.uk::ca945be6-2bda-4532-a82e-d342e4768e0e" providerId="AD" clId="Web-{E82F5448-C3AD-A51E-DFF8-F83D924896AC}" dt="2026-06-10T08:33:48.458" v="9" actId="14100"/>
          <ac:spMkLst>
            <pc:docMk/>
            <pc:sldMk cId="3843343243" sldId="258"/>
            <ac:spMk id="3" creationId="{8F0D2196-CCB7-513A-0F90-739355D23C29}"/>
          </ac:spMkLst>
        </pc:spChg>
      </pc:sldChg>
      <pc:sldChg chg="modSp">
        <pc:chgData name="Ayodolamu Dada" userId="S::adada@ssso.southwark.sch.uk::ca945be6-2bda-4532-a82e-d342e4768e0e" providerId="AD" clId="Web-{E82F5448-C3AD-A51E-DFF8-F83D924896AC}" dt="2026-06-10T08:34:11.865" v="12" actId="20577"/>
        <pc:sldMkLst>
          <pc:docMk/>
          <pc:sldMk cId="51652856" sldId="260"/>
        </pc:sldMkLst>
        <pc:spChg chg="mod">
          <ac:chgData name="Ayodolamu Dada" userId="S::adada@ssso.southwark.sch.uk::ca945be6-2bda-4532-a82e-d342e4768e0e" providerId="AD" clId="Web-{E82F5448-C3AD-A51E-DFF8-F83D924896AC}" dt="2026-06-10T08:34:11.865" v="12" actId="20577"/>
          <ac:spMkLst>
            <pc:docMk/>
            <pc:sldMk cId="51652856" sldId="260"/>
            <ac:spMk id="3" creationId="{38BE94E0-78E4-CB5D-9349-4578B84CD41F}"/>
          </ac:spMkLst>
        </pc:spChg>
      </pc:sldChg>
    </pc:docChg>
  </pc:docChgLst>
  <pc:docChgLst>
    <pc:chgData name="Ayodolamu Dada" userId="S::adada@ssso.southwark.sch.uk::ca945be6-2bda-4532-a82e-d342e4768e0e" providerId="AD" clId="Web-{000C362C-5C43-2928-2213-1B21B99B5DEA}"/>
    <pc:docChg chg="modSld">
      <pc:chgData name="Ayodolamu Dada" userId="S::adada@ssso.southwark.sch.uk::ca945be6-2bda-4532-a82e-d342e4768e0e" providerId="AD" clId="Web-{000C362C-5C43-2928-2213-1B21B99B5DEA}" dt="2026-06-12T09:34:21.576" v="25"/>
      <pc:docMkLst>
        <pc:docMk/>
      </pc:docMkLst>
      <pc:sldChg chg="addSp modSp mod setBg">
        <pc:chgData name="Ayodolamu Dada" userId="S::adada@ssso.southwark.sch.uk::ca945be6-2bda-4532-a82e-d342e4768e0e" providerId="AD" clId="Web-{000C362C-5C43-2928-2213-1B21B99B5DEA}" dt="2026-06-12T09:29:28.533" v="1"/>
        <pc:sldMkLst>
          <pc:docMk/>
          <pc:sldMk cId="109857222" sldId="256"/>
        </pc:sldMkLst>
        <pc:spChg chg="mod">
          <ac:chgData name="Ayodolamu Dada" userId="S::adada@ssso.southwark.sch.uk::ca945be6-2bda-4532-a82e-d342e4768e0e" providerId="AD" clId="Web-{000C362C-5C43-2928-2213-1B21B99B5DEA}" dt="2026-06-12T09:29:28.533" v="1"/>
          <ac:spMkLst>
            <pc:docMk/>
            <pc:sldMk cId="109857222" sldId="256"/>
            <ac:spMk id="2" creationId="{00000000-0000-0000-0000-000000000000}"/>
          </ac:spMkLst>
        </pc:spChg>
        <pc:spChg chg="mod">
          <ac:chgData name="Ayodolamu Dada" userId="S::adada@ssso.southwark.sch.uk::ca945be6-2bda-4532-a82e-d342e4768e0e" providerId="AD" clId="Web-{000C362C-5C43-2928-2213-1B21B99B5DEA}" dt="2026-06-12T09:29:28.533" v="1"/>
          <ac:spMkLst>
            <pc:docMk/>
            <pc:sldMk cId="109857222" sldId="256"/>
            <ac:spMk id="3" creationId="{00000000-0000-0000-0000-000000000000}"/>
          </ac:spMkLst>
        </pc:spChg>
        <pc:spChg chg="add">
          <ac:chgData name="Ayodolamu Dada" userId="S::adada@ssso.southwark.sch.uk::ca945be6-2bda-4532-a82e-d342e4768e0e" providerId="AD" clId="Web-{000C362C-5C43-2928-2213-1B21B99B5DEA}" dt="2026-06-12T09:29:28.533" v="1"/>
          <ac:spMkLst>
            <pc:docMk/>
            <pc:sldMk cId="109857222" sldId="256"/>
            <ac:spMk id="9" creationId="{9B7AD9F6-8CE7-4299-8FC6-328F4DCD3FF9}"/>
          </ac:spMkLst>
        </pc:spChg>
        <pc:spChg chg="add">
          <ac:chgData name="Ayodolamu Dada" userId="S::adada@ssso.southwark.sch.uk::ca945be6-2bda-4532-a82e-d342e4768e0e" providerId="AD" clId="Web-{000C362C-5C43-2928-2213-1B21B99B5DEA}" dt="2026-06-12T09:29:28.533" v="1"/>
          <ac:spMkLst>
            <pc:docMk/>
            <pc:sldMk cId="109857222" sldId="256"/>
            <ac:spMk id="11" creationId="{F49775AF-8896-43EE-92C6-83497D6DC56F}"/>
          </ac:spMkLst>
        </pc:spChg>
        <pc:picChg chg="add mod">
          <ac:chgData name="Ayodolamu Dada" userId="S::adada@ssso.southwark.sch.uk::ca945be6-2bda-4532-a82e-d342e4768e0e" providerId="AD" clId="Web-{000C362C-5C43-2928-2213-1B21B99B5DEA}" dt="2026-06-12T09:29:28.533" v="1"/>
          <ac:picMkLst>
            <pc:docMk/>
            <pc:sldMk cId="109857222" sldId="256"/>
            <ac:picMk id="4" creationId="{4DCCC56E-E95C-9BA8-AD88-BFCE1E591A3F}"/>
          </ac:picMkLst>
        </pc:picChg>
      </pc:sldChg>
      <pc:sldChg chg="addSp modSp mod setBg">
        <pc:chgData name="Ayodolamu Dada" userId="S::adada@ssso.southwark.sch.uk::ca945be6-2bda-4532-a82e-d342e4768e0e" providerId="AD" clId="Web-{000C362C-5C43-2928-2213-1B21B99B5DEA}" dt="2026-06-12T09:30:03.694" v="2"/>
        <pc:sldMkLst>
          <pc:docMk/>
          <pc:sldMk cId="3620724502" sldId="257"/>
        </pc:sldMkLst>
        <pc:spChg chg="mod">
          <ac:chgData name="Ayodolamu Dada" userId="S::adada@ssso.southwark.sch.uk::ca945be6-2bda-4532-a82e-d342e4768e0e" providerId="AD" clId="Web-{000C362C-5C43-2928-2213-1B21B99B5DEA}" dt="2026-06-12T09:30:03.694" v="2"/>
          <ac:spMkLst>
            <pc:docMk/>
            <pc:sldMk cId="3620724502" sldId="257"/>
            <ac:spMk id="2" creationId="{2AFB248C-A9DC-26F9-3263-9EBCA8659921}"/>
          </ac:spMkLst>
        </pc:spChg>
        <pc:spChg chg="mod">
          <ac:chgData name="Ayodolamu Dada" userId="S::adada@ssso.southwark.sch.uk::ca945be6-2bda-4532-a82e-d342e4768e0e" providerId="AD" clId="Web-{000C362C-5C43-2928-2213-1B21B99B5DEA}" dt="2026-06-12T09:30:03.694" v="2"/>
          <ac:spMkLst>
            <pc:docMk/>
            <pc:sldMk cId="3620724502" sldId="257"/>
            <ac:spMk id="3" creationId="{DCD52036-5677-1600-F80E-938E52581A69}"/>
          </ac:spMkLst>
        </pc:spChg>
        <pc:spChg chg="add">
          <ac:chgData name="Ayodolamu Dada" userId="S::adada@ssso.southwark.sch.uk::ca945be6-2bda-4532-a82e-d342e4768e0e" providerId="AD" clId="Web-{000C362C-5C43-2928-2213-1B21B99B5DEA}" dt="2026-06-12T09:30:03.694" v="2"/>
          <ac:spMkLst>
            <pc:docMk/>
            <pc:sldMk cId="3620724502" sldId="257"/>
            <ac:spMk id="8" creationId="{AC17DE74-01C9-4859-B65A-85CF999E8580}"/>
          </ac:spMkLst>
        </pc:spChg>
        <pc:spChg chg="add">
          <ac:chgData name="Ayodolamu Dada" userId="S::adada@ssso.southwark.sch.uk::ca945be6-2bda-4532-a82e-d342e4768e0e" providerId="AD" clId="Web-{000C362C-5C43-2928-2213-1B21B99B5DEA}" dt="2026-06-12T09:30:03.694" v="2"/>
          <ac:spMkLst>
            <pc:docMk/>
            <pc:sldMk cId="3620724502" sldId="257"/>
            <ac:spMk id="10" creationId="{068C0432-0E90-4CC1-8CD3-D44A90DF07EF}"/>
          </ac:spMkLst>
        </pc:spChg>
      </pc:sldChg>
      <pc:sldChg chg="addSp modSp mod setBg">
        <pc:chgData name="Ayodolamu Dada" userId="S::adada@ssso.southwark.sch.uk::ca945be6-2bda-4532-a82e-d342e4768e0e" providerId="AD" clId="Web-{000C362C-5C43-2928-2213-1B21B99B5DEA}" dt="2026-06-12T09:30:57.308" v="8" actId="20577"/>
        <pc:sldMkLst>
          <pc:docMk/>
          <pc:sldMk cId="3843343243" sldId="258"/>
        </pc:sldMkLst>
        <pc:spChg chg="mod">
          <ac:chgData name="Ayodolamu Dada" userId="S::adada@ssso.southwark.sch.uk::ca945be6-2bda-4532-a82e-d342e4768e0e" providerId="AD" clId="Web-{000C362C-5C43-2928-2213-1B21B99B5DEA}" dt="2026-06-12T09:30:44.307" v="4"/>
          <ac:spMkLst>
            <pc:docMk/>
            <pc:sldMk cId="3843343243" sldId="258"/>
            <ac:spMk id="2" creationId="{50409309-199E-EDA8-FD62-136BA1833A80}"/>
          </ac:spMkLst>
        </pc:spChg>
        <pc:spChg chg="mod">
          <ac:chgData name="Ayodolamu Dada" userId="S::adada@ssso.southwark.sch.uk::ca945be6-2bda-4532-a82e-d342e4768e0e" providerId="AD" clId="Web-{000C362C-5C43-2928-2213-1B21B99B5DEA}" dt="2026-06-12T09:30:57.308" v="8" actId="20577"/>
          <ac:spMkLst>
            <pc:docMk/>
            <pc:sldMk cId="3843343243" sldId="258"/>
            <ac:spMk id="3" creationId="{8F0D2196-CCB7-513A-0F90-739355D23C29}"/>
          </ac:spMkLst>
        </pc:spChg>
        <pc:spChg chg="add">
          <ac:chgData name="Ayodolamu Dada" userId="S::adada@ssso.southwark.sch.uk::ca945be6-2bda-4532-a82e-d342e4768e0e" providerId="AD" clId="Web-{000C362C-5C43-2928-2213-1B21B99B5DEA}" dt="2026-06-12T09:30:44.307" v="4"/>
          <ac:spMkLst>
            <pc:docMk/>
            <pc:sldMk cId="3843343243" sldId="258"/>
            <ac:spMk id="9" creationId="{45D37F4E-DDB4-456B-97E0-9937730A039F}"/>
          </ac:spMkLst>
        </pc:spChg>
        <pc:spChg chg="add">
          <ac:chgData name="Ayodolamu Dada" userId="S::adada@ssso.southwark.sch.uk::ca945be6-2bda-4532-a82e-d342e4768e0e" providerId="AD" clId="Web-{000C362C-5C43-2928-2213-1B21B99B5DEA}" dt="2026-06-12T09:30:44.307" v="4"/>
          <ac:spMkLst>
            <pc:docMk/>
            <pc:sldMk cId="3843343243" sldId="258"/>
            <ac:spMk id="11" creationId="{B2DD41CD-8F47-4F56-AD12-4E2FF7696987}"/>
          </ac:spMkLst>
        </pc:spChg>
        <pc:picChg chg="add mod">
          <ac:chgData name="Ayodolamu Dada" userId="S::adada@ssso.southwark.sch.uk::ca945be6-2bda-4532-a82e-d342e4768e0e" providerId="AD" clId="Web-{000C362C-5C43-2928-2213-1B21B99B5DEA}" dt="2026-06-12T09:30:44.307" v="4"/>
          <ac:picMkLst>
            <pc:docMk/>
            <pc:sldMk cId="3843343243" sldId="258"/>
            <ac:picMk id="4" creationId="{A2D93284-CDC2-B9D4-4C25-A15CCD74D2EA}"/>
          </ac:picMkLst>
        </pc:picChg>
      </pc:sldChg>
      <pc:sldChg chg="addSp delSp">
        <pc:chgData name="Ayodolamu Dada" userId="S::adada@ssso.southwark.sch.uk::ca945be6-2bda-4532-a82e-d342e4768e0e" providerId="AD" clId="Web-{000C362C-5C43-2928-2213-1B21B99B5DEA}" dt="2026-06-12T09:31:04.418" v="9"/>
        <pc:sldMkLst>
          <pc:docMk/>
          <pc:sldMk cId="1435026845" sldId="259"/>
        </pc:sldMkLst>
        <pc:spChg chg="del">
          <ac:chgData name="Ayodolamu Dada" userId="S::adada@ssso.southwark.sch.uk::ca945be6-2bda-4532-a82e-d342e4768e0e" providerId="AD" clId="Web-{000C362C-5C43-2928-2213-1B21B99B5DEA}" dt="2026-06-12T09:31:04.418" v="9"/>
          <ac:spMkLst>
            <pc:docMk/>
            <pc:sldMk cId="1435026845" sldId="259"/>
            <ac:spMk id="3" creationId="{1B0381E1-A2D0-FFD4-09ED-7460FD2A8861}"/>
          </ac:spMkLst>
        </pc:spChg>
        <pc:graphicFrameChg chg="add">
          <ac:chgData name="Ayodolamu Dada" userId="S::adada@ssso.southwark.sch.uk::ca945be6-2bda-4532-a82e-d342e4768e0e" providerId="AD" clId="Web-{000C362C-5C43-2928-2213-1B21B99B5DEA}" dt="2026-06-12T09:31:04.418" v="9"/>
          <ac:graphicFrameMkLst>
            <pc:docMk/>
            <pc:sldMk cId="1435026845" sldId="259"/>
            <ac:graphicFrameMk id="5" creationId="{9D756E19-E12A-62E3-ED5B-892839622175}"/>
          </ac:graphicFrameMkLst>
        </pc:graphicFrameChg>
      </pc:sldChg>
      <pc:sldChg chg="addSp delSp modSp mod setBg">
        <pc:chgData name="Ayodolamu Dada" userId="S::adada@ssso.southwark.sch.uk::ca945be6-2bda-4532-a82e-d342e4768e0e" providerId="AD" clId="Web-{000C362C-5C43-2928-2213-1B21B99B5DEA}" dt="2026-06-12T09:33:27.493" v="17" actId="14100"/>
        <pc:sldMkLst>
          <pc:docMk/>
          <pc:sldMk cId="51652856" sldId="260"/>
        </pc:sldMkLst>
        <pc:spChg chg="mod">
          <ac:chgData name="Ayodolamu Dada" userId="S::adada@ssso.southwark.sch.uk::ca945be6-2bda-4532-a82e-d342e4768e0e" providerId="AD" clId="Web-{000C362C-5C43-2928-2213-1B21B99B5DEA}" dt="2026-06-12T09:33:21.993" v="16" actId="14100"/>
          <ac:spMkLst>
            <pc:docMk/>
            <pc:sldMk cId="51652856" sldId="260"/>
            <ac:spMk id="2" creationId="{6C2FC85C-0D79-FAF2-23CD-6DA9D8890350}"/>
          </ac:spMkLst>
        </pc:spChg>
        <pc:spChg chg="mod">
          <ac:chgData name="Ayodolamu Dada" userId="S::adada@ssso.southwark.sch.uk::ca945be6-2bda-4532-a82e-d342e4768e0e" providerId="AD" clId="Web-{000C362C-5C43-2928-2213-1B21B99B5DEA}" dt="2026-06-12T09:33:27.493" v="17" actId="14100"/>
          <ac:spMkLst>
            <pc:docMk/>
            <pc:sldMk cId="51652856" sldId="260"/>
            <ac:spMk id="3" creationId="{38BE94E0-78E4-CB5D-9349-4578B84CD41F}"/>
          </ac:spMkLst>
        </pc:spChg>
        <pc:spChg chg="add del">
          <ac:chgData name="Ayodolamu Dada" userId="S::adada@ssso.southwark.sch.uk::ca945be6-2bda-4532-a82e-d342e4768e0e" providerId="AD" clId="Web-{000C362C-5C43-2928-2213-1B21B99B5DEA}" dt="2026-06-12T09:31:45.172" v="12"/>
          <ac:spMkLst>
            <pc:docMk/>
            <pc:sldMk cId="51652856" sldId="260"/>
            <ac:spMk id="9" creationId="{A93898FF-D987-4B0E-BFB4-85F5EB356D4D}"/>
          </ac:spMkLst>
        </pc:spChg>
        <pc:spChg chg="add">
          <ac:chgData name="Ayodolamu Dada" userId="S::adada@ssso.southwark.sch.uk::ca945be6-2bda-4532-a82e-d342e4768e0e" providerId="AD" clId="Web-{000C362C-5C43-2928-2213-1B21B99B5DEA}" dt="2026-06-12T09:33:15.383" v="15"/>
          <ac:spMkLst>
            <pc:docMk/>
            <pc:sldMk cId="51652856" sldId="260"/>
            <ac:spMk id="10" creationId="{E91DC736-0EF8-4F87-9146-EBF1D2EE4D3D}"/>
          </ac:spMkLst>
        </pc:spChg>
        <pc:spChg chg="add del">
          <ac:chgData name="Ayodolamu Dada" userId="S::adada@ssso.southwark.sch.uk::ca945be6-2bda-4532-a82e-d342e4768e0e" providerId="AD" clId="Web-{000C362C-5C43-2928-2213-1B21B99B5DEA}" dt="2026-06-12T09:31:45.172" v="12"/>
          <ac:spMkLst>
            <pc:docMk/>
            <pc:sldMk cId="51652856" sldId="260"/>
            <ac:spMk id="11" creationId="{08E700A8-AE52-4017-8C7E-C20956F74D25}"/>
          </ac:spMkLst>
        </pc:spChg>
        <pc:spChg chg="add">
          <ac:chgData name="Ayodolamu Dada" userId="S::adada@ssso.southwark.sch.uk::ca945be6-2bda-4532-a82e-d342e4768e0e" providerId="AD" clId="Web-{000C362C-5C43-2928-2213-1B21B99B5DEA}" dt="2026-06-12T09:33:15.383" v="15"/>
          <ac:spMkLst>
            <pc:docMk/>
            <pc:sldMk cId="51652856" sldId="260"/>
            <ac:spMk id="12" creationId="{097CD68E-23E3-4007-8847-CD0944C4F7BE}"/>
          </ac:spMkLst>
        </pc:spChg>
        <pc:spChg chg="add">
          <ac:chgData name="Ayodolamu Dada" userId="S::adada@ssso.southwark.sch.uk::ca945be6-2bda-4532-a82e-d342e4768e0e" providerId="AD" clId="Web-{000C362C-5C43-2928-2213-1B21B99B5DEA}" dt="2026-06-12T09:33:15.383" v="15"/>
          <ac:spMkLst>
            <pc:docMk/>
            <pc:sldMk cId="51652856" sldId="260"/>
            <ac:spMk id="14" creationId="{AF2F604E-43BE-4DC3-B983-E071523364F8}"/>
          </ac:spMkLst>
        </pc:spChg>
        <pc:spChg chg="add del">
          <ac:chgData name="Ayodolamu Dada" userId="S::adada@ssso.southwark.sch.uk::ca945be6-2bda-4532-a82e-d342e4768e0e" providerId="AD" clId="Web-{000C362C-5C43-2928-2213-1B21B99B5DEA}" dt="2026-06-12T09:31:45.172" v="12"/>
          <ac:spMkLst>
            <pc:docMk/>
            <pc:sldMk cId="51652856" sldId="260"/>
            <ac:spMk id="15" creationId="{A737E5B8-8F31-4942-B159-B213C4D6D830}"/>
          </ac:spMkLst>
        </pc:spChg>
        <pc:spChg chg="add">
          <ac:chgData name="Ayodolamu Dada" userId="S::adada@ssso.southwark.sch.uk::ca945be6-2bda-4532-a82e-d342e4768e0e" providerId="AD" clId="Web-{000C362C-5C43-2928-2213-1B21B99B5DEA}" dt="2026-06-12T09:33:15.383" v="15"/>
          <ac:spMkLst>
            <pc:docMk/>
            <pc:sldMk cId="51652856" sldId="260"/>
            <ac:spMk id="16" creationId="{08C9B587-E65E-4B52-B37C-ABEBB6E87928}"/>
          </ac:spMkLst>
        </pc:spChg>
        <pc:spChg chg="add del">
          <ac:chgData name="Ayodolamu Dada" userId="S::adada@ssso.southwark.sch.uk::ca945be6-2bda-4532-a82e-d342e4768e0e" providerId="AD" clId="Web-{000C362C-5C43-2928-2213-1B21B99B5DEA}" dt="2026-06-12T09:31:45.172" v="12"/>
          <ac:spMkLst>
            <pc:docMk/>
            <pc:sldMk cId="51652856" sldId="260"/>
            <ac:spMk id="17" creationId="{42A4FC2C-047E-45A5-965D-8E1E3BF09BC6}"/>
          </ac:spMkLst>
        </pc:spChg>
        <pc:spChg chg="add del">
          <ac:chgData name="Ayodolamu Dada" userId="S::adada@ssso.southwark.sch.uk::ca945be6-2bda-4532-a82e-d342e4768e0e" providerId="AD" clId="Web-{000C362C-5C43-2928-2213-1B21B99B5DEA}" dt="2026-06-12T09:31:45.172" v="12"/>
          <ac:spMkLst>
            <pc:docMk/>
            <pc:sldMk cId="51652856" sldId="260"/>
            <ac:spMk id="19" creationId="{78F530DA-C7D1-4968-8F8A-8700C2BB2A49}"/>
          </ac:spMkLst>
        </pc:spChg>
        <pc:picChg chg="add del mod">
          <ac:chgData name="Ayodolamu Dada" userId="S::adada@ssso.southwark.sch.uk::ca945be6-2bda-4532-a82e-d342e4768e0e" providerId="AD" clId="Web-{000C362C-5C43-2928-2213-1B21B99B5DEA}" dt="2026-06-12T09:31:47.750" v="13"/>
          <ac:picMkLst>
            <pc:docMk/>
            <pc:sldMk cId="51652856" sldId="260"/>
            <ac:picMk id="4" creationId="{3FDD9829-AC8E-D79E-A252-5F8E1BF1AA83}"/>
          </ac:picMkLst>
        </pc:picChg>
        <pc:picChg chg="add mod ord">
          <ac:chgData name="Ayodolamu Dada" userId="S::adada@ssso.southwark.sch.uk::ca945be6-2bda-4532-a82e-d342e4768e0e" providerId="AD" clId="Web-{000C362C-5C43-2928-2213-1B21B99B5DEA}" dt="2026-06-12T09:33:15.383" v="15"/>
          <ac:picMkLst>
            <pc:docMk/>
            <pc:sldMk cId="51652856" sldId="260"/>
            <ac:picMk id="5" creationId="{A42C2EC4-D9BC-9174-EC96-769C218C6F3F}"/>
          </ac:picMkLst>
        </pc:picChg>
        <pc:picChg chg="add del">
          <ac:chgData name="Ayodolamu Dada" userId="S::adada@ssso.southwark.sch.uk::ca945be6-2bda-4532-a82e-d342e4768e0e" providerId="AD" clId="Web-{000C362C-5C43-2928-2213-1B21B99B5DEA}" dt="2026-06-12T09:31:45.172" v="12"/>
          <ac:picMkLst>
            <pc:docMk/>
            <pc:sldMk cId="51652856" sldId="260"/>
            <ac:picMk id="13" creationId="{5516C1EB-8D62-4BF0-92B5-02E6AE43B1F3}"/>
          </ac:picMkLst>
        </pc:picChg>
      </pc:sldChg>
      <pc:sldChg chg="addSp delSp modSp mod setBg">
        <pc:chgData name="Ayodolamu Dada" userId="S::adada@ssso.southwark.sch.uk::ca945be6-2bda-4532-a82e-d342e4768e0e" providerId="AD" clId="Web-{000C362C-5C43-2928-2213-1B21B99B5DEA}" dt="2026-06-12T09:34:21.576" v="25"/>
        <pc:sldMkLst>
          <pc:docMk/>
          <pc:sldMk cId="1364755400" sldId="261"/>
        </pc:sldMkLst>
        <pc:spChg chg="mod">
          <ac:chgData name="Ayodolamu Dada" userId="S::adada@ssso.southwark.sch.uk::ca945be6-2bda-4532-a82e-d342e4768e0e" providerId="AD" clId="Web-{000C362C-5C43-2928-2213-1B21B99B5DEA}" dt="2026-06-12T09:34:21.576" v="25"/>
          <ac:spMkLst>
            <pc:docMk/>
            <pc:sldMk cId="1364755400" sldId="261"/>
            <ac:spMk id="2" creationId="{B8E0014C-A7AE-7C01-6254-A5C2A4D3DA76}"/>
          </ac:spMkLst>
        </pc:spChg>
        <pc:spChg chg="mod">
          <ac:chgData name="Ayodolamu Dada" userId="S::adada@ssso.southwark.sch.uk::ca945be6-2bda-4532-a82e-d342e4768e0e" providerId="AD" clId="Web-{000C362C-5C43-2928-2213-1B21B99B5DEA}" dt="2026-06-12T09:34:21.576" v="25"/>
          <ac:spMkLst>
            <pc:docMk/>
            <pc:sldMk cId="1364755400" sldId="261"/>
            <ac:spMk id="3" creationId="{399B68A4-2E62-BA1B-1A69-D8D191BDF647}"/>
          </ac:spMkLst>
        </pc:spChg>
        <pc:spChg chg="add del mod">
          <ac:chgData name="Ayodolamu Dada" userId="S::adada@ssso.southwark.sch.uk::ca945be6-2bda-4532-a82e-d342e4768e0e" providerId="AD" clId="Web-{000C362C-5C43-2928-2213-1B21B99B5DEA}" dt="2026-06-12T09:34:18.919" v="24"/>
          <ac:spMkLst>
            <pc:docMk/>
            <pc:sldMk cId="1364755400" sldId="261"/>
            <ac:spMk id="5" creationId="{CB5A2D39-B4BB-14AC-D805-C1861DDFB24B}"/>
          </ac:spMkLst>
        </pc:spChg>
        <pc:spChg chg="add">
          <ac:chgData name="Ayodolamu Dada" userId="S::adada@ssso.southwark.sch.uk::ca945be6-2bda-4532-a82e-d342e4768e0e" providerId="AD" clId="Web-{000C362C-5C43-2928-2213-1B21B99B5DEA}" dt="2026-06-12T09:34:21.576" v="25"/>
          <ac:spMkLst>
            <pc:docMk/>
            <pc:sldMk cId="1364755400" sldId="261"/>
            <ac:spMk id="9" creationId="{45D37F4E-DDB4-456B-97E0-9937730A039F}"/>
          </ac:spMkLst>
        </pc:spChg>
        <pc:spChg chg="add">
          <ac:chgData name="Ayodolamu Dada" userId="S::adada@ssso.southwark.sch.uk::ca945be6-2bda-4532-a82e-d342e4768e0e" providerId="AD" clId="Web-{000C362C-5C43-2928-2213-1B21B99B5DEA}" dt="2026-06-12T09:34:21.576" v="25"/>
          <ac:spMkLst>
            <pc:docMk/>
            <pc:sldMk cId="1364755400" sldId="261"/>
            <ac:spMk id="11" creationId="{B2DD41CD-8F47-4F56-AD12-4E2FF7696987}"/>
          </ac:spMkLst>
        </pc:spChg>
        <pc:picChg chg="add mod">
          <ac:chgData name="Ayodolamu Dada" userId="S::adada@ssso.southwark.sch.uk::ca945be6-2bda-4532-a82e-d342e4768e0e" providerId="AD" clId="Web-{000C362C-5C43-2928-2213-1B21B99B5DEA}" dt="2026-06-12T09:34:21.576" v="25"/>
          <ac:picMkLst>
            <pc:docMk/>
            <pc:sldMk cId="1364755400" sldId="261"/>
            <ac:picMk id="4" creationId="{1BA6ED2F-BEF8-2496-39E0-EA79AA83200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62C7FC-4714-4147-B74C-9423674D52C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6B3ED56-3EB8-4FA7-8AFE-E4B83DB3634C}">
      <dgm:prSet/>
      <dgm:spPr/>
      <dgm:t>
        <a:bodyPr/>
        <a:lstStyle/>
        <a:p>
          <a:r>
            <a:rPr lang="en-GB"/>
            <a:t>What is a refugee, and why might someone be forced to leave their home? </a:t>
          </a:r>
          <a:endParaRPr lang="en-US"/>
        </a:p>
      </dgm:t>
    </dgm:pt>
    <dgm:pt modelId="{6633C762-9E1D-45C3-BBB5-85D89414DD43}" type="parTrans" cxnId="{1FFD4257-E8BB-4FF9-88E5-CF771FD88EC4}">
      <dgm:prSet/>
      <dgm:spPr/>
      <dgm:t>
        <a:bodyPr/>
        <a:lstStyle/>
        <a:p>
          <a:endParaRPr lang="en-US"/>
        </a:p>
      </dgm:t>
    </dgm:pt>
    <dgm:pt modelId="{5871E4E2-DCA9-4071-BF5B-616F6CA71BDC}" type="sibTrans" cxnId="{1FFD4257-E8BB-4FF9-88E5-CF771FD88EC4}">
      <dgm:prSet/>
      <dgm:spPr/>
      <dgm:t>
        <a:bodyPr/>
        <a:lstStyle/>
        <a:p>
          <a:endParaRPr lang="en-US"/>
        </a:p>
      </dgm:t>
    </dgm:pt>
    <dgm:pt modelId="{BDE80E14-AB3F-4F81-93A8-A4167146C039}">
      <dgm:prSet/>
      <dgm:spPr/>
      <dgm:t>
        <a:bodyPr/>
        <a:lstStyle/>
        <a:p>
          <a:r>
            <a:rPr lang="en-GB"/>
            <a:t>What challenges do refugees face when they arrive in a new country? </a:t>
          </a:r>
          <a:endParaRPr lang="en-US"/>
        </a:p>
      </dgm:t>
    </dgm:pt>
    <dgm:pt modelId="{0C1A788B-0C8E-4AE9-8D94-C527D0FCD5D7}" type="parTrans" cxnId="{9416331E-D1AF-42CA-803A-DFABBAC81191}">
      <dgm:prSet/>
      <dgm:spPr/>
      <dgm:t>
        <a:bodyPr/>
        <a:lstStyle/>
        <a:p>
          <a:endParaRPr lang="en-US"/>
        </a:p>
      </dgm:t>
    </dgm:pt>
    <dgm:pt modelId="{661F14CA-1019-4893-BA05-B7E447FB873E}" type="sibTrans" cxnId="{9416331E-D1AF-42CA-803A-DFABBAC81191}">
      <dgm:prSet/>
      <dgm:spPr/>
      <dgm:t>
        <a:bodyPr/>
        <a:lstStyle/>
        <a:p>
          <a:endParaRPr lang="en-US"/>
        </a:p>
      </dgm:t>
    </dgm:pt>
    <dgm:pt modelId="{726E4405-D420-451A-9A20-643D48863EB0}">
      <dgm:prSet/>
      <dgm:spPr/>
      <dgm:t>
        <a:bodyPr/>
        <a:lstStyle/>
        <a:p>
          <a:r>
            <a:rPr lang="en-GB"/>
            <a:t>How might it feel to leave behind your home, possessions, friends, and family? </a:t>
          </a:r>
          <a:endParaRPr lang="en-US"/>
        </a:p>
      </dgm:t>
    </dgm:pt>
    <dgm:pt modelId="{474A3E9B-6A2C-408F-8781-D61A57BE7ACE}" type="parTrans" cxnId="{AB3764B5-D5EE-4C75-98C0-644A2D8C4D23}">
      <dgm:prSet/>
      <dgm:spPr/>
      <dgm:t>
        <a:bodyPr/>
        <a:lstStyle/>
        <a:p>
          <a:endParaRPr lang="en-US"/>
        </a:p>
      </dgm:t>
    </dgm:pt>
    <dgm:pt modelId="{7DEAFA4C-5C1B-45CA-BDFF-D204C9F8D580}" type="sibTrans" cxnId="{AB3764B5-D5EE-4C75-98C0-644A2D8C4D23}">
      <dgm:prSet/>
      <dgm:spPr/>
      <dgm:t>
        <a:bodyPr/>
        <a:lstStyle/>
        <a:p>
          <a:endParaRPr lang="en-US"/>
        </a:p>
      </dgm:t>
    </dgm:pt>
    <dgm:pt modelId="{5665EBA5-AC37-4E98-9E07-AE73F313A50F}">
      <dgm:prSet/>
      <dgm:spPr/>
      <dgm:t>
        <a:bodyPr/>
        <a:lstStyle/>
        <a:p>
          <a:r>
            <a:rPr lang="en-GB"/>
            <a:t>What are some hopes and fears a refugee might have when starting a new life? </a:t>
          </a:r>
          <a:endParaRPr lang="en-US"/>
        </a:p>
      </dgm:t>
    </dgm:pt>
    <dgm:pt modelId="{B3E8AE9A-661C-479E-98D6-C8BCA6CC2014}" type="parTrans" cxnId="{351E325A-8848-4A3A-BB80-6C97F52EBB46}">
      <dgm:prSet/>
      <dgm:spPr/>
      <dgm:t>
        <a:bodyPr/>
        <a:lstStyle/>
        <a:p>
          <a:endParaRPr lang="en-US"/>
        </a:p>
      </dgm:t>
    </dgm:pt>
    <dgm:pt modelId="{81F777D9-E48A-48E1-BF65-1A9B93B63F39}" type="sibTrans" cxnId="{351E325A-8848-4A3A-BB80-6C97F52EBB46}">
      <dgm:prSet/>
      <dgm:spPr/>
      <dgm:t>
        <a:bodyPr/>
        <a:lstStyle/>
        <a:p>
          <a:endParaRPr lang="en-US"/>
        </a:p>
      </dgm:t>
    </dgm:pt>
    <dgm:pt modelId="{63D039EC-9202-4C7F-95F2-7131A5354A2C}">
      <dgm:prSet/>
      <dgm:spPr/>
      <dgm:t>
        <a:bodyPr/>
        <a:lstStyle/>
        <a:p>
          <a:r>
            <a:rPr lang="en-GB"/>
            <a:t>Why is it important to learn about the experiences of refugees?</a:t>
          </a:r>
          <a:endParaRPr lang="en-US"/>
        </a:p>
      </dgm:t>
    </dgm:pt>
    <dgm:pt modelId="{FD2780CF-43E9-4921-9E65-2DBBF92E550A}" type="parTrans" cxnId="{260CA461-F413-4221-B9E1-EE7CD04D99B3}">
      <dgm:prSet/>
      <dgm:spPr/>
      <dgm:t>
        <a:bodyPr/>
        <a:lstStyle/>
        <a:p>
          <a:endParaRPr lang="en-US"/>
        </a:p>
      </dgm:t>
    </dgm:pt>
    <dgm:pt modelId="{7F712146-9384-43D8-8702-354EF4A42C05}" type="sibTrans" cxnId="{260CA461-F413-4221-B9E1-EE7CD04D99B3}">
      <dgm:prSet/>
      <dgm:spPr/>
      <dgm:t>
        <a:bodyPr/>
        <a:lstStyle/>
        <a:p>
          <a:endParaRPr lang="en-US"/>
        </a:p>
      </dgm:t>
    </dgm:pt>
    <dgm:pt modelId="{BB8821CD-C0D8-469A-87AB-E0C8281893EA}" type="pres">
      <dgm:prSet presAssocID="{9D62C7FC-4714-4147-B74C-9423674D52C1}" presName="linear" presStyleCnt="0">
        <dgm:presLayoutVars>
          <dgm:animLvl val="lvl"/>
          <dgm:resizeHandles val="exact"/>
        </dgm:presLayoutVars>
      </dgm:prSet>
      <dgm:spPr/>
    </dgm:pt>
    <dgm:pt modelId="{1F1E68F8-4A4D-498C-A771-9B46F7586358}" type="pres">
      <dgm:prSet presAssocID="{86B3ED56-3EB8-4FA7-8AFE-E4B83DB3634C}" presName="parentText" presStyleLbl="node1" presStyleIdx="0" presStyleCnt="5">
        <dgm:presLayoutVars>
          <dgm:chMax val="0"/>
          <dgm:bulletEnabled val="1"/>
        </dgm:presLayoutVars>
      </dgm:prSet>
      <dgm:spPr/>
    </dgm:pt>
    <dgm:pt modelId="{B0ECD71C-E29D-4A4C-8621-560DCA70CEB1}" type="pres">
      <dgm:prSet presAssocID="{5871E4E2-DCA9-4071-BF5B-616F6CA71BDC}" presName="spacer" presStyleCnt="0"/>
      <dgm:spPr/>
    </dgm:pt>
    <dgm:pt modelId="{2EEA5488-2D9F-4C9A-ABD9-5058ECA98AF6}" type="pres">
      <dgm:prSet presAssocID="{BDE80E14-AB3F-4F81-93A8-A4167146C039}" presName="parentText" presStyleLbl="node1" presStyleIdx="1" presStyleCnt="5">
        <dgm:presLayoutVars>
          <dgm:chMax val="0"/>
          <dgm:bulletEnabled val="1"/>
        </dgm:presLayoutVars>
      </dgm:prSet>
      <dgm:spPr/>
    </dgm:pt>
    <dgm:pt modelId="{3D971F5B-753F-4FE6-99E9-6ED66136C23C}" type="pres">
      <dgm:prSet presAssocID="{661F14CA-1019-4893-BA05-B7E447FB873E}" presName="spacer" presStyleCnt="0"/>
      <dgm:spPr/>
    </dgm:pt>
    <dgm:pt modelId="{0B792119-3C9A-41E7-9038-CA9930E0935B}" type="pres">
      <dgm:prSet presAssocID="{726E4405-D420-451A-9A20-643D48863EB0}" presName="parentText" presStyleLbl="node1" presStyleIdx="2" presStyleCnt="5">
        <dgm:presLayoutVars>
          <dgm:chMax val="0"/>
          <dgm:bulletEnabled val="1"/>
        </dgm:presLayoutVars>
      </dgm:prSet>
      <dgm:spPr/>
    </dgm:pt>
    <dgm:pt modelId="{0796F35F-4B18-40A9-A376-81ABA82FDC11}" type="pres">
      <dgm:prSet presAssocID="{7DEAFA4C-5C1B-45CA-BDFF-D204C9F8D580}" presName="spacer" presStyleCnt="0"/>
      <dgm:spPr/>
    </dgm:pt>
    <dgm:pt modelId="{916CED31-0678-4CB3-92A2-DCAF2D9D2CC9}" type="pres">
      <dgm:prSet presAssocID="{5665EBA5-AC37-4E98-9E07-AE73F313A50F}" presName="parentText" presStyleLbl="node1" presStyleIdx="3" presStyleCnt="5">
        <dgm:presLayoutVars>
          <dgm:chMax val="0"/>
          <dgm:bulletEnabled val="1"/>
        </dgm:presLayoutVars>
      </dgm:prSet>
      <dgm:spPr/>
    </dgm:pt>
    <dgm:pt modelId="{F8BD28C5-F1F7-478C-AE6E-0749332C2293}" type="pres">
      <dgm:prSet presAssocID="{81F777D9-E48A-48E1-BF65-1A9B93B63F39}" presName="spacer" presStyleCnt="0"/>
      <dgm:spPr/>
    </dgm:pt>
    <dgm:pt modelId="{A1EEBF17-6E74-41D5-B34C-17E43303E696}" type="pres">
      <dgm:prSet presAssocID="{63D039EC-9202-4C7F-95F2-7131A5354A2C}" presName="parentText" presStyleLbl="node1" presStyleIdx="4" presStyleCnt="5">
        <dgm:presLayoutVars>
          <dgm:chMax val="0"/>
          <dgm:bulletEnabled val="1"/>
        </dgm:presLayoutVars>
      </dgm:prSet>
      <dgm:spPr/>
    </dgm:pt>
  </dgm:ptLst>
  <dgm:cxnLst>
    <dgm:cxn modelId="{9416331E-D1AF-42CA-803A-DFABBAC81191}" srcId="{9D62C7FC-4714-4147-B74C-9423674D52C1}" destId="{BDE80E14-AB3F-4F81-93A8-A4167146C039}" srcOrd="1" destOrd="0" parTransId="{0C1A788B-0C8E-4AE9-8D94-C527D0FCD5D7}" sibTransId="{661F14CA-1019-4893-BA05-B7E447FB873E}"/>
    <dgm:cxn modelId="{260CA461-F413-4221-B9E1-EE7CD04D99B3}" srcId="{9D62C7FC-4714-4147-B74C-9423674D52C1}" destId="{63D039EC-9202-4C7F-95F2-7131A5354A2C}" srcOrd="4" destOrd="0" parTransId="{FD2780CF-43E9-4921-9E65-2DBBF92E550A}" sibTransId="{7F712146-9384-43D8-8702-354EF4A42C05}"/>
    <dgm:cxn modelId="{A59EDD6B-017F-44B9-9662-66DD871D496E}" type="presOf" srcId="{726E4405-D420-451A-9A20-643D48863EB0}" destId="{0B792119-3C9A-41E7-9038-CA9930E0935B}" srcOrd="0" destOrd="0" presId="urn:microsoft.com/office/officeart/2005/8/layout/vList2"/>
    <dgm:cxn modelId="{1FFD4257-E8BB-4FF9-88E5-CF771FD88EC4}" srcId="{9D62C7FC-4714-4147-B74C-9423674D52C1}" destId="{86B3ED56-3EB8-4FA7-8AFE-E4B83DB3634C}" srcOrd="0" destOrd="0" parTransId="{6633C762-9E1D-45C3-BBB5-85D89414DD43}" sibTransId="{5871E4E2-DCA9-4071-BF5B-616F6CA71BDC}"/>
    <dgm:cxn modelId="{351E325A-8848-4A3A-BB80-6C97F52EBB46}" srcId="{9D62C7FC-4714-4147-B74C-9423674D52C1}" destId="{5665EBA5-AC37-4E98-9E07-AE73F313A50F}" srcOrd="3" destOrd="0" parTransId="{B3E8AE9A-661C-479E-98D6-C8BCA6CC2014}" sibTransId="{81F777D9-E48A-48E1-BF65-1A9B93B63F39}"/>
    <dgm:cxn modelId="{2C093E8A-FC69-4AE2-AB9F-9ECA1FF42AB4}" type="presOf" srcId="{9D62C7FC-4714-4147-B74C-9423674D52C1}" destId="{BB8821CD-C0D8-469A-87AB-E0C8281893EA}" srcOrd="0" destOrd="0" presId="urn:microsoft.com/office/officeart/2005/8/layout/vList2"/>
    <dgm:cxn modelId="{613D57A6-4364-4A5E-A789-57A2F01FE98E}" type="presOf" srcId="{63D039EC-9202-4C7F-95F2-7131A5354A2C}" destId="{A1EEBF17-6E74-41D5-B34C-17E43303E696}" srcOrd="0" destOrd="0" presId="urn:microsoft.com/office/officeart/2005/8/layout/vList2"/>
    <dgm:cxn modelId="{AB3764B5-D5EE-4C75-98C0-644A2D8C4D23}" srcId="{9D62C7FC-4714-4147-B74C-9423674D52C1}" destId="{726E4405-D420-451A-9A20-643D48863EB0}" srcOrd="2" destOrd="0" parTransId="{474A3E9B-6A2C-408F-8781-D61A57BE7ACE}" sibTransId="{7DEAFA4C-5C1B-45CA-BDFF-D204C9F8D580}"/>
    <dgm:cxn modelId="{5803D6E0-C5B6-4350-B5AD-A2F7A32BD11D}" type="presOf" srcId="{5665EBA5-AC37-4E98-9E07-AE73F313A50F}" destId="{916CED31-0678-4CB3-92A2-DCAF2D9D2CC9}" srcOrd="0" destOrd="0" presId="urn:microsoft.com/office/officeart/2005/8/layout/vList2"/>
    <dgm:cxn modelId="{E92555EC-3F85-4DE8-997A-4AB5D94A1483}" type="presOf" srcId="{BDE80E14-AB3F-4F81-93A8-A4167146C039}" destId="{2EEA5488-2D9F-4C9A-ABD9-5058ECA98AF6}" srcOrd="0" destOrd="0" presId="urn:microsoft.com/office/officeart/2005/8/layout/vList2"/>
    <dgm:cxn modelId="{A78C54ED-F0A0-48A7-B747-F09FE47D6B8D}" type="presOf" srcId="{86B3ED56-3EB8-4FA7-8AFE-E4B83DB3634C}" destId="{1F1E68F8-4A4D-498C-A771-9B46F7586358}" srcOrd="0" destOrd="0" presId="urn:microsoft.com/office/officeart/2005/8/layout/vList2"/>
    <dgm:cxn modelId="{7A629CA4-BC50-4221-AB3D-65BE6809F31C}" type="presParOf" srcId="{BB8821CD-C0D8-469A-87AB-E0C8281893EA}" destId="{1F1E68F8-4A4D-498C-A771-9B46F7586358}" srcOrd="0" destOrd="0" presId="urn:microsoft.com/office/officeart/2005/8/layout/vList2"/>
    <dgm:cxn modelId="{BBA8AFB3-7D57-4885-BC00-2AAC859DF971}" type="presParOf" srcId="{BB8821CD-C0D8-469A-87AB-E0C8281893EA}" destId="{B0ECD71C-E29D-4A4C-8621-560DCA70CEB1}" srcOrd="1" destOrd="0" presId="urn:microsoft.com/office/officeart/2005/8/layout/vList2"/>
    <dgm:cxn modelId="{CEACCE52-0DE8-4561-8406-8F935436D1FD}" type="presParOf" srcId="{BB8821CD-C0D8-469A-87AB-E0C8281893EA}" destId="{2EEA5488-2D9F-4C9A-ABD9-5058ECA98AF6}" srcOrd="2" destOrd="0" presId="urn:microsoft.com/office/officeart/2005/8/layout/vList2"/>
    <dgm:cxn modelId="{C85DBCF1-0B06-4B55-B104-60EDA1ACCEEC}" type="presParOf" srcId="{BB8821CD-C0D8-469A-87AB-E0C8281893EA}" destId="{3D971F5B-753F-4FE6-99E9-6ED66136C23C}" srcOrd="3" destOrd="0" presId="urn:microsoft.com/office/officeart/2005/8/layout/vList2"/>
    <dgm:cxn modelId="{7FEB7FE1-C52C-4832-AFB2-31C89F149BD9}" type="presParOf" srcId="{BB8821CD-C0D8-469A-87AB-E0C8281893EA}" destId="{0B792119-3C9A-41E7-9038-CA9930E0935B}" srcOrd="4" destOrd="0" presId="urn:microsoft.com/office/officeart/2005/8/layout/vList2"/>
    <dgm:cxn modelId="{BA351167-5116-434D-BFD4-60FFD59FAEE1}" type="presParOf" srcId="{BB8821CD-C0D8-469A-87AB-E0C8281893EA}" destId="{0796F35F-4B18-40A9-A376-81ABA82FDC11}" srcOrd="5" destOrd="0" presId="urn:microsoft.com/office/officeart/2005/8/layout/vList2"/>
    <dgm:cxn modelId="{5037C4F3-B8B4-43F0-B4E9-4B7419A98FF6}" type="presParOf" srcId="{BB8821CD-C0D8-469A-87AB-E0C8281893EA}" destId="{916CED31-0678-4CB3-92A2-DCAF2D9D2CC9}" srcOrd="6" destOrd="0" presId="urn:microsoft.com/office/officeart/2005/8/layout/vList2"/>
    <dgm:cxn modelId="{A53B22B4-F2B1-4FAF-82AA-CD29D7F5D346}" type="presParOf" srcId="{BB8821CD-C0D8-469A-87AB-E0C8281893EA}" destId="{F8BD28C5-F1F7-478C-AE6E-0749332C2293}" srcOrd="7" destOrd="0" presId="urn:microsoft.com/office/officeart/2005/8/layout/vList2"/>
    <dgm:cxn modelId="{25732AC8-6FA8-4E58-874F-CA6E85CC6FA0}" type="presParOf" srcId="{BB8821CD-C0D8-469A-87AB-E0C8281893EA}" destId="{A1EEBF17-6E74-41D5-B34C-17E43303E69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E68F8-4A4D-498C-A771-9B46F7586358}">
      <dsp:nvSpPr>
        <dsp:cNvPr id="0" name=""/>
        <dsp:cNvSpPr/>
      </dsp:nvSpPr>
      <dsp:spPr>
        <a:xfrm>
          <a:off x="0" y="5632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What is a refugee, and why might someone be forced to leave their home? </a:t>
          </a:r>
          <a:endParaRPr lang="en-US" sz="2400" kern="1200"/>
        </a:p>
      </dsp:txBody>
      <dsp:txXfrm>
        <a:off x="28786" y="592015"/>
        <a:ext cx="10458028" cy="532107"/>
      </dsp:txXfrm>
    </dsp:sp>
    <dsp:sp modelId="{2EEA5488-2D9F-4C9A-ABD9-5058ECA98AF6}">
      <dsp:nvSpPr>
        <dsp:cNvPr id="0" name=""/>
        <dsp:cNvSpPr/>
      </dsp:nvSpPr>
      <dsp:spPr>
        <a:xfrm>
          <a:off x="0" y="12220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What challenges do refugees face when they arrive in a new country? </a:t>
          </a:r>
          <a:endParaRPr lang="en-US" sz="2400" kern="1200"/>
        </a:p>
      </dsp:txBody>
      <dsp:txXfrm>
        <a:off x="28786" y="1250815"/>
        <a:ext cx="10458028" cy="532107"/>
      </dsp:txXfrm>
    </dsp:sp>
    <dsp:sp modelId="{0B792119-3C9A-41E7-9038-CA9930E0935B}">
      <dsp:nvSpPr>
        <dsp:cNvPr id="0" name=""/>
        <dsp:cNvSpPr/>
      </dsp:nvSpPr>
      <dsp:spPr>
        <a:xfrm>
          <a:off x="0" y="18808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How might it feel to leave behind your home, possessions, friends, and family? </a:t>
          </a:r>
          <a:endParaRPr lang="en-US" sz="2400" kern="1200"/>
        </a:p>
      </dsp:txBody>
      <dsp:txXfrm>
        <a:off x="28786" y="1909615"/>
        <a:ext cx="10458028" cy="532107"/>
      </dsp:txXfrm>
    </dsp:sp>
    <dsp:sp modelId="{916CED31-0678-4CB3-92A2-DCAF2D9D2CC9}">
      <dsp:nvSpPr>
        <dsp:cNvPr id="0" name=""/>
        <dsp:cNvSpPr/>
      </dsp:nvSpPr>
      <dsp:spPr>
        <a:xfrm>
          <a:off x="0" y="25396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What are some hopes and fears a refugee might have when starting a new life? </a:t>
          </a:r>
          <a:endParaRPr lang="en-US" sz="2400" kern="1200"/>
        </a:p>
      </dsp:txBody>
      <dsp:txXfrm>
        <a:off x="28786" y="2568415"/>
        <a:ext cx="10458028" cy="532107"/>
      </dsp:txXfrm>
    </dsp:sp>
    <dsp:sp modelId="{A1EEBF17-6E74-41D5-B34C-17E43303E696}">
      <dsp:nvSpPr>
        <dsp:cNvPr id="0" name=""/>
        <dsp:cNvSpPr/>
      </dsp:nvSpPr>
      <dsp:spPr>
        <a:xfrm>
          <a:off x="0" y="3198428"/>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Why is it important to learn about the experiences of refugees?</a:t>
          </a:r>
          <a:endParaRPr lang="en-US" sz="2400" kern="1200"/>
        </a:p>
      </dsp:txBody>
      <dsp:txXfrm>
        <a:off x="28786" y="3227214"/>
        <a:ext cx="10458028" cy="53210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12/06/2026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12/06/2026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nlife.ca/audio/andrew-fountain-prayer-practice"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90338" y="640080"/>
            <a:ext cx="3734014" cy="3566160"/>
          </a:xfrm>
        </p:spPr>
        <p:txBody>
          <a:bodyPr anchor="b">
            <a:normAutofit/>
          </a:bodyPr>
          <a:lstStyle/>
          <a:p>
            <a:pPr algn="l"/>
            <a:r>
              <a:rPr lang="en-GB" sz="5400"/>
              <a:t>WINDRUSH AND REFUGEE DAY</a:t>
            </a:r>
          </a:p>
        </p:txBody>
      </p:sp>
      <p:sp>
        <p:nvSpPr>
          <p:cNvPr id="3" name="Subtitle 2"/>
          <p:cNvSpPr>
            <a:spLocks noGrp="1"/>
          </p:cNvSpPr>
          <p:nvPr>
            <p:ph type="subTitle" idx="1"/>
          </p:nvPr>
        </p:nvSpPr>
        <p:spPr>
          <a:xfrm>
            <a:off x="890339" y="4636008"/>
            <a:ext cx="3734014" cy="1572768"/>
          </a:xfrm>
        </p:spPr>
        <p:txBody>
          <a:bodyPr vert="horz" lIns="91440" tIns="45720" rIns="91440" bIns="45720" rtlCol="0">
            <a:normAutofit/>
          </a:bodyPr>
          <a:lstStyle/>
          <a:p>
            <a:pPr algn="l"/>
            <a:r>
              <a:rPr lang="en-GB"/>
              <a:t>TFTD 3</a:t>
            </a: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remium Photo | World refugee day a poster for world day celebration ...">
            <a:extLst>
              <a:ext uri="{FF2B5EF4-FFF2-40B4-BE49-F238E27FC236}">
                <a16:creationId xmlns:a16="http://schemas.microsoft.com/office/drawing/2014/main" id="{4DCCC56E-E95C-9BA8-AD88-BFCE1E591A3F}"/>
              </a:ext>
            </a:extLst>
          </p:cNvPr>
          <p:cNvPicPr>
            <a:picLocks noChangeAspect="1"/>
          </p:cNvPicPr>
          <p:nvPr/>
        </p:nvPicPr>
        <p:blipFill>
          <a:blip r:embed="rId2"/>
          <a:srcRect t="30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2AFB248C-A9DC-26F9-3263-9EBCA8659921}"/>
              </a:ext>
            </a:extLst>
          </p:cNvPr>
          <p:cNvSpPr>
            <a:spLocks noGrp="1"/>
          </p:cNvSpPr>
          <p:nvPr>
            <p:ph type="title"/>
          </p:nvPr>
        </p:nvSpPr>
        <p:spPr>
          <a:xfrm>
            <a:off x="838200" y="401221"/>
            <a:ext cx="10515600" cy="1348065"/>
          </a:xfrm>
        </p:spPr>
        <p:txBody>
          <a:bodyPr>
            <a:normAutofit/>
          </a:bodyPr>
          <a:lstStyle/>
          <a:p>
            <a:r>
              <a:rPr lang="en-GB" sz="5400">
                <a:solidFill>
                  <a:srgbClr val="FFFFFF"/>
                </a:solidFill>
              </a:rPr>
              <a:t>REFUGEE DAY</a:t>
            </a:r>
          </a:p>
        </p:txBody>
      </p:sp>
      <p:sp>
        <p:nvSpPr>
          <p:cNvPr id="3" name="Content Placeholder 2">
            <a:extLst>
              <a:ext uri="{FF2B5EF4-FFF2-40B4-BE49-F238E27FC236}">
                <a16:creationId xmlns:a16="http://schemas.microsoft.com/office/drawing/2014/main" id="{DCD52036-5677-1600-F80E-938E52581A69}"/>
              </a:ext>
            </a:extLst>
          </p:cNvPr>
          <p:cNvSpPr>
            <a:spLocks noGrp="1"/>
          </p:cNvSpPr>
          <p:nvPr>
            <p:ph idx="1"/>
          </p:nvPr>
        </p:nvSpPr>
        <p:spPr>
          <a:xfrm>
            <a:off x="838200" y="2586789"/>
            <a:ext cx="10515600" cy="3590174"/>
          </a:xfrm>
        </p:spPr>
        <p:txBody>
          <a:bodyPr vert="horz" lIns="91440" tIns="45720" rIns="91440" bIns="45720" rtlCol="0">
            <a:normAutofit/>
          </a:bodyPr>
          <a:lstStyle/>
          <a:p>
            <a:pPr marL="0" indent="0">
              <a:buNone/>
            </a:pPr>
            <a:r>
              <a:rPr lang="en-GB" sz="2000" b="1">
                <a:highlight>
                  <a:srgbClr val="FFFFFF"/>
                </a:highlight>
                <a:ea typeface="+mn-lt"/>
                <a:cs typeface="+mn-lt"/>
              </a:rPr>
              <a:t>What is World Refugee Day?</a:t>
            </a:r>
          </a:p>
          <a:p>
            <a:pPr marL="0" indent="0">
              <a:buNone/>
            </a:pPr>
            <a:r>
              <a:rPr lang="en-GB" sz="2000">
                <a:highlight>
                  <a:srgbClr val="FFFFFF"/>
                </a:highlight>
                <a:ea typeface="+mn-lt"/>
                <a:cs typeface="+mn-lt"/>
              </a:rPr>
              <a:t>World Refugee Day is an international day designated by the United Nations to honour refugees around the globe. It falls each year on 20 June and honours the strength and courage of people who have been forced to flee their home country to escape conflict or persecution.</a:t>
            </a:r>
            <a:endParaRPr lang="en-GB" sz="2000"/>
          </a:p>
          <a:p>
            <a:pPr marL="0" indent="0">
              <a:buNone/>
            </a:pPr>
            <a:r>
              <a:rPr lang="en-GB" sz="2000" b="1">
                <a:highlight>
                  <a:srgbClr val="FFFFFF"/>
                </a:highlight>
                <a:ea typeface="+mn-lt"/>
                <a:cs typeface="+mn-lt"/>
              </a:rPr>
              <a:t>Why is World Refugee Day important?</a:t>
            </a:r>
          </a:p>
          <a:p>
            <a:pPr marL="0" indent="0">
              <a:buNone/>
            </a:pPr>
            <a:r>
              <a:rPr lang="en-GB" sz="2000">
                <a:highlight>
                  <a:srgbClr val="FFFFFF"/>
                </a:highlight>
                <a:ea typeface="+mn-lt"/>
                <a:cs typeface="+mn-lt"/>
              </a:rPr>
              <a:t>World Refugee Day shines a light on the rights, needs and dreams of refugees, helping to mobilize political will and resources so refugees can not only survive but thrive. While it is important to protect and improve the lives of refugees every single day, international days like World Refugee Day help to focus global attention on the plight of those fleeing conflict or persecution. Many activities held on World Refugee Day create opportunities to support refugees.</a:t>
            </a:r>
            <a:endParaRPr lang="en-GB" sz="2000">
              <a:highlight>
                <a:srgbClr val="FFFFFF"/>
              </a:highlight>
            </a:endParaRPr>
          </a:p>
        </p:txBody>
      </p:sp>
    </p:spTree>
    <p:extLst>
      <p:ext uri="{BB962C8B-B14F-4D97-AF65-F5344CB8AC3E}">
        <p14:creationId xmlns:p14="http://schemas.microsoft.com/office/powerpoint/2010/main" val="3620724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409309-199E-EDA8-FD62-136BA1833A80}"/>
              </a:ext>
            </a:extLst>
          </p:cNvPr>
          <p:cNvSpPr>
            <a:spLocks noGrp="1"/>
          </p:cNvSpPr>
          <p:nvPr>
            <p:ph type="title"/>
          </p:nvPr>
        </p:nvSpPr>
        <p:spPr>
          <a:xfrm>
            <a:off x="572493" y="238539"/>
            <a:ext cx="11018520" cy="1434415"/>
          </a:xfrm>
        </p:spPr>
        <p:txBody>
          <a:bodyPr anchor="b">
            <a:normAutofit/>
          </a:bodyPr>
          <a:lstStyle/>
          <a:p>
            <a:r>
              <a:rPr lang="en-GB" sz="5400"/>
              <a:t>THE CHRISTIAN PERSPECTIVE</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0D2196-CCB7-513A-0F90-739355D23C29}"/>
              </a:ext>
            </a:extLst>
          </p:cNvPr>
          <p:cNvSpPr>
            <a:spLocks noGrp="1"/>
          </p:cNvSpPr>
          <p:nvPr>
            <p:ph idx="1"/>
          </p:nvPr>
        </p:nvSpPr>
        <p:spPr>
          <a:xfrm>
            <a:off x="572493" y="1954899"/>
            <a:ext cx="6713552" cy="4542505"/>
          </a:xfrm>
        </p:spPr>
        <p:txBody>
          <a:bodyPr vert="horz" lIns="91440" tIns="45720" rIns="91440" bIns="45720" rtlCol="0" anchor="t">
            <a:normAutofit/>
          </a:bodyPr>
          <a:lstStyle/>
          <a:p>
            <a:r>
              <a:rPr lang="en-GB" sz="1600">
                <a:highlight>
                  <a:srgbClr val="FFFFFF"/>
                </a:highlight>
                <a:ea typeface="+mn-lt"/>
                <a:cs typeface="+mn-lt"/>
              </a:rPr>
              <a:t>The story of Mary, Joseph, and the infant Jesus fleeing to Egypt is found in </a:t>
            </a:r>
            <a:r>
              <a:rPr lang="en-GB" sz="1600" b="1">
                <a:highlight>
                  <a:srgbClr val="FFFFFF"/>
                </a:highlight>
                <a:ea typeface="+mn-lt"/>
                <a:cs typeface="+mn-lt"/>
              </a:rPr>
              <a:t>Matthew 2:13–15</a:t>
            </a:r>
            <a:r>
              <a:rPr lang="en-GB" sz="1600">
                <a:highlight>
                  <a:srgbClr val="FFFFFF"/>
                </a:highlight>
                <a:ea typeface="+mn-lt"/>
                <a:cs typeface="+mn-lt"/>
              </a:rPr>
              <a:t>:</a:t>
            </a:r>
          </a:p>
          <a:p>
            <a:r>
              <a:rPr lang="en-GB" sz="1600" i="1">
                <a:highlight>
                  <a:srgbClr val="FFFFFF"/>
                </a:highlight>
                <a:ea typeface="+mn-lt"/>
                <a:cs typeface="+mn-lt"/>
              </a:rPr>
              <a:t>"An angel of the Lord appeared to Joseph in a dream. 'Get up,' he said, 'take the child and his mother and escape to Egypt. Stay there until I tell you, for Herod is going to search for the child to kill him.' So he got up, took the child and his mother during the night and left for Egypt."</a:t>
            </a:r>
            <a:r>
              <a:rPr lang="en-GB" sz="1600" dirty="0">
                <a:highlight>
                  <a:srgbClr val="FFFFFF"/>
                </a:highlight>
                <a:ea typeface="+mn-lt"/>
                <a:cs typeface="+mn-lt"/>
              </a:rPr>
              <a:t> </a:t>
            </a:r>
            <a:r>
              <a:rPr lang="en-GB" sz="1600">
                <a:highlight>
                  <a:srgbClr val="FFFFFF"/>
                </a:highlight>
                <a:ea typeface="+mn-lt"/>
                <a:cs typeface="+mn-lt"/>
              </a:rPr>
              <a:t>(Matthew 2:13–14)</a:t>
            </a:r>
            <a:endParaRPr lang="en-GB" sz="1600"/>
          </a:p>
          <a:p>
            <a:r>
              <a:rPr lang="en-GB" sz="1600">
                <a:highlight>
                  <a:srgbClr val="FFFFFF"/>
                </a:highlight>
                <a:ea typeface="+mn-lt"/>
                <a:cs typeface="+mn-lt"/>
              </a:rPr>
              <a:t>The story of Mary, Joseph, and the infant Jesus fleeing to Egypt reminds Christians that even Jesus experienced displacement and uncertainty. The Holy Family did not leave their home by choice; they fled because their lives were in danger. They had to travel to a foreign country, rely on the kindness of others, and live away from their home until it was safe to return.</a:t>
            </a:r>
            <a:endParaRPr lang="en-GB" sz="1600">
              <a:highlight>
                <a:srgbClr val="FFFFFF"/>
              </a:highlight>
            </a:endParaRPr>
          </a:p>
          <a:p>
            <a:r>
              <a:rPr lang="en-GB" sz="1600">
                <a:highlight>
                  <a:srgbClr val="FFFFFF"/>
                </a:highlight>
                <a:ea typeface="+mn-lt"/>
                <a:cs typeface="+mn-lt"/>
              </a:rPr>
              <a:t>This story helps Christians understand that refugees are not simply statistics or news headlines—they are people and families who often face fear, loss, and uncertainty. Like the Holy Family, many refugees today are forced to leave behind their homes, communities, possessions, and sometimes loved ones in search of safety.</a:t>
            </a:r>
            <a:endParaRPr lang="en-GB" sz="1600"/>
          </a:p>
          <a:p>
            <a:pPr marL="0" indent="0">
              <a:buNone/>
            </a:pPr>
            <a:endParaRPr lang="en-GB" sz="1500">
              <a:highlight>
                <a:srgbClr val="FFFFFF"/>
              </a:highlight>
            </a:endParaRPr>
          </a:p>
        </p:txBody>
      </p:sp>
      <p:pic>
        <p:nvPicPr>
          <p:cNvPr id="4" name="Picture 3" descr="Is Justification Part of the Gospel? – exegetical.tools">
            <a:extLst>
              <a:ext uri="{FF2B5EF4-FFF2-40B4-BE49-F238E27FC236}">
                <a16:creationId xmlns:a16="http://schemas.microsoft.com/office/drawing/2014/main" id="{A2D93284-CDC2-B9D4-4C25-A15CCD74D2EA}"/>
              </a:ext>
            </a:extLst>
          </p:cNvPr>
          <p:cNvPicPr>
            <a:picLocks noChangeAspect="1"/>
          </p:cNvPicPr>
          <p:nvPr/>
        </p:nvPicPr>
        <p:blipFill>
          <a:blip r:embed="rId2"/>
          <a:srcRect l="18183" r="31550"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843343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C6CBD-1FE4-7208-DF19-326F64DD0C13}"/>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9D756E19-E12A-62E3-ED5B-89283962217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5026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263,100+ Overcoming Challenges Stock Photos, Pictures &amp; Royalty-Free ...">
            <a:extLst>
              <a:ext uri="{FF2B5EF4-FFF2-40B4-BE49-F238E27FC236}">
                <a16:creationId xmlns:a16="http://schemas.microsoft.com/office/drawing/2014/main" id="{A42C2EC4-D9BC-9174-EC96-769C218C6F3F}"/>
              </a:ext>
            </a:extLst>
          </p:cNvPr>
          <p:cNvPicPr>
            <a:picLocks noChangeAspect="1"/>
          </p:cNvPicPr>
          <p:nvPr/>
        </p:nvPicPr>
        <p:blipFill>
          <a:blip r:embed="rId2"/>
          <a:srcRect l="8048" r="31280" b="1"/>
          <a:stretch>
            <a:fillRect/>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C2FC85C-0D79-FAF2-23CD-6DA9D8890350}"/>
              </a:ext>
            </a:extLst>
          </p:cNvPr>
          <p:cNvSpPr>
            <a:spLocks noGrp="1"/>
          </p:cNvSpPr>
          <p:nvPr>
            <p:ph type="title"/>
          </p:nvPr>
        </p:nvSpPr>
        <p:spPr>
          <a:xfrm>
            <a:off x="477981" y="1122363"/>
            <a:ext cx="3981027" cy="1087468"/>
          </a:xfrm>
        </p:spPr>
        <p:txBody>
          <a:bodyPr vert="horz" lIns="91440" tIns="45720" rIns="91440" bIns="45720" rtlCol="0" anchor="b">
            <a:normAutofit/>
          </a:bodyPr>
          <a:lstStyle/>
          <a:p>
            <a:r>
              <a:rPr lang="en-US" sz="4800"/>
              <a:t>CHALLENGE</a:t>
            </a:r>
          </a:p>
        </p:txBody>
      </p:sp>
      <p:sp>
        <p:nvSpPr>
          <p:cNvPr id="3" name="Content Placeholder 2">
            <a:extLst>
              <a:ext uri="{FF2B5EF4-FFF2-40B4-BE49-F238E27FC236}">
                <a16:creationId xmlns:a16="http://schemas.microsoft.com/office/drawing/2014/main" id="{38BE94E0-78E4-CB5D-9349-4578B84CD41F}"/>
              </a:ext>
            </a:extLst>
          </p:cNvPr>
          <p:cNvSpPr>
            <a:spLocks noGrp="1"/>
          </p:cNvSpPr>
          <p:nvPr>
            <p:ph idx="1"/>
          </p:nvPr>
        </p:nvSpPr>
        <p:spPr>
          <a:xfrm>
            <a:off x="477980" y="2565756"/>
            <a:ext cx="3981026" cy="3515307"/>
          </a:xfrm>
        </p:spPr>
        <p:txBody>
          <a:bodyPr vert="horz" lIns="91440" tIns="45720" rIns="91440" bIns="45720" rtlCol="0">
            <a:normAutofit/>
          </a:bodyPr>
          <a:lstStyle/>
          <a:p>
            <a:pPr marL="0" indent="0">
              <a:buNone/>
            </a:pPr>
            <a:r>
              <a:rPr lang="en-US" sz="2000"/>
              <a:t>What can we learn from refugees about courage, resilience, and hope?</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652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E0014C-A7AE-7C01-6254-A5C2A4D3DA76}"/>
              </a:ext>
            </a:extLst>
          </p:cNvPr>
          <p:cNvSpPr>
            <a:spLocks noGrp="1"/>
          </p:cNvSpPr>
          <p:nvPr>
            <p:ph type="title"/>
          </p:nvPr>
        </p:nvSpPr>
        <p:spPr>
          <a:xfrm>
            <a:off x="572493" y="238539"/>
            <a:ext cx="11018520" cy="1434415"/>
          </a:xfrm>
        </p:spPr>
        <p:txBody>
          <a:bodyPr anchor="b">
            <a:normAutofit/>
          </a:bodyPr>
          <a:lstStyle/>
          <a:p>
            <a:r>
              <a:rPr lang="en-GB" sz="5400"/>
              <a:t>PRAYER</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99B68A4-2E62-BA1B-1A69-D8D191BDF647}"/>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GB" sz="2000">
                <a:ea typeface="+mn-lt"/>
                <a:cs typeface="+mn-lt"/>
              </a:rPr>
              <a:t>Heavenly Father,</a:t>
            </a:r>
            <a:endParaRPr lang="en-GB" sz="2000"/>
          </a:p>
          <a:p>
            <a:pPr marL="0" indent="0">
              <a:buNone/>
            </a:pPr>
            <a:r>
              <a:rPr lang="en-GB" sz="2000">
                <a:ea typeface="+mn-lt"/>
                <a:cs typeface="+mn-lt"/>
              </a:rPr>
              <a:t>We pray for all refugees around the world who have been forced to leave their homes because of war, violence, persecution, or disaster. Be with those who are afraid, lonely, or uncertain about the future. Give them strength, comfort, and hope. Protect families who have been separated and guide those who are searching for safety and peace. Help us to follow the example of Jesus by welcoming strangers with compassion and kindness. Open our hearts to those in need and teach us to recognise the dignity and value of every person. May we work for a world where justice, peace, and understanding flourish, and where all people can live without fear. Amen.</a:t>
            </a:r>
            <a:endParaRPr lang="en-GB" sz="2000"/>
          </a:p>
        </p:txBody>
      </p:sp>
      <p:pic>
        <p:nvPicPr>
          <p:cNvPr id="4" name="Picture 3" descr="A person kneeling in the desert with his hands up&#10;&#10;AI-generated content may be incorrect.">
            <a:extLst>
              <a:ext uri="{FF2B5EF4-FFF2-40B4-BE49-F238E27FC236}">
                <a16:creationId xmlns:a16="http://schemas.microsoft.com/office/drawing/2014/main" id="{1BA6ED2F-BEF8-2496-39E0-EA79AA832009}"/>
              </a:ext>
            </a:extLst>
          </p:cNvPr>
          <p:cNvPicPr>
            <a:picLocks noChangeAspect="1"/>
          </p:cNvPicPr>
          <p:nvPr/>
        </p:nvPicPr>
        <p:blipFill>
          <a:blip r:embed="rId2">
            <a:extLst>
              <a:ext uri="{837473B0-CC2E-450A-ABE3-18F120FF3D39}">
                <a1611:picAttrSrcUrl xmlns:a1611="http://schemas.microsoft.com/office/drawing/2016/11/main" r:id="rId3"/>
              </a:ext>
            </a:extLst>
          </a:blip>
          <a:srcRect l="6447" r="21398"/>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364755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WINDRUSH AND REFUGEE DAY</vt:lpstr>
      <vt:lpstr>REFUGEE DAY</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70</cp:revision>
  <dcterms:created xsi:type="dcterms:W3CDTF">2013-07-15T20:26:40Z</dcterms:created>
  <dcterms:modified xsi:type="dcterms:W3CDTF">2026-06-12T09:34:24Z</dcterms:modified>
</cp:coreProperties>
</file>