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155023-722F-8691-273F-13763565C95A}" v="279" dt="2026-05-14T13:07:21.9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A2CF27AA-3739-2CB5-2E87-D6B64144CB0B}"/>
    <pc:docChg chg="addSld modSld">
      <pc:chgData name="Ayodolamu Dada" userId="S::adada@ssso.southwark.sch.uk::ca945be6-2bda-4532-a82e-d342e4768e0e" providerId="AD" clId="Web-{A2CF27AA-3739-2CB5-2E87-D6B64144CB0B}" dt="2026-05-11T09:59:33.244" v="14" actId="20577"/>
      <pc:docMkLst>
        <pc:docMk/>
      </pc:docMkLst>
      <pc:sldChg chg="modSp">
        <pc:chgData name="Ayodolamu Dada" userId="S::adada@ssso.southwark.sch.uk::ca945be6-2bda-4532-a82e-d342e4768e0e" providerId="AD" clId="Web-{A2CF27AA-3739-2CB5-2E87-D6B64144CB0B}" dt="2026-05-11T09:58:57.743" v="11" actId="14100"/>
        <pc:sldMkLst>
          <pc:docMk/>
          <pc:sldMk cId="109857222" sldId="256"/>
        </pc:sldMkLst>
        <pc:spChg chg="mod">
          <ac:chgData name="Ayodolamu Dada" userId="S::adada@ssso.southwark.sch.uk::ca945be6-2bda-4532-a82e-d342e4768e0e" providerId="AD" clId="Web-{A2CF27AA-3739-2CB5-2E87-D6B64144CB0B}" dt="2026-05-11T09:39:27.189" v="7" actId="20577"/>
          <ac:spMkLst>
            <pc:docMk/>
            <pc:sldMk cId="109857222" sldId="256"/>
            <ac:spMk id="2" creationId="{00000000-0000-0000-0000-000000000000}"/>
          </ac:spMkLst>
        </pc:spChg>
        <pc:spChg chg="mod">
          <ac:chgData name="Ayodolamu Dada" userId="S::adada@ssso.southwark.sch.uk::ca945be6-2bda-4532-a82e-d342e4768e0e" providerId="AD" clId="Web-{A2CF27AA-3739-2CB5-2E87-D6B64144CB0B}" dt="2026-05-11T09:58:57.743" v="11" actId="14100"/>
          <ac:spMkLst>
            <pc:docMk/>
            <pc:sldMk cId="109857222" sldId="256"/>
            <ac:spMk id="3" creationId="{00000000-0000-0000-0000-000000000000}"/>
          </ac:spMkLst>
        </pc:spChg>
      </pc:sldChg>
      <pc:sldChg chg="modSp new">
        <pc:chgData name="Ayodolamu Dada" userId="S::adada@ssso.southwark.sch.uk::ca945be6-2bda-4532-a82e-d342e4768e0e" providerId="AD" clId="Web-{A2CF27AA-3739-2CB5-2E87-D6B64144CB0B}" dt="2026-05-11T09:59:33.244" v="14" actId="20577"/>
        <pc:sldMkLst>
          <pc:docMk/>
          <pc:sldMk cId="2103691384" sldId="257"/>
        </pc:sldMkLst>
        <pc:spChg chg="mod">
          <ac:chgData name="Ayodolamu Dada" userId="S::adada@ssso.southwark.sch.uk::ca945be6-2bda-4532-a82e-d342e4768e0e" providerId="AD" clId="Web-{A2CF27AA-3739-2CB5-2E87-D6B64144CB0B}" dt="2026-05-11T09:59:33.244" v="14" actId="20577"/>
          <ac:spMkLst>
            <pc:docMk/>
            <pc:sldMk cId="2103691384" sldId="257"/>
            <ac:spMk id="2" creationId="{BE200743-6DAC-C6E7-E7AD-EF12C376EE1F}"/>
          </ac:spMkLst>
        </pc:spChg>
      </pc:sldChg>
      <pc:sldChg chg="new">
        <pc:chgData name="Ayodolamu Dada" userId="S::adada@ssso.southwark.sch.uk::ca945be6-2bda-4532-a82e-d342e4768e0e" providerId="AD" clId="Web-{A2CF27AA-3739-2CB5-2E87-D6B64144CB0B}" dt="2026-05-11T09:39:03.281" v="1"/>
        <pc:sldMkLst>
          <pc:docMk/>
          <pc:sldMk cId="588167806" sldId="258"/>
        </pc:sldMkLst>
      </pc:sldChg>
      <pc:sldChg chg="new">
        <pc:chgData name="Ayodolamu Dada" userId="S::adada@ssso.southwark.sch.uk::ca945be6-2bda-4532-a82e-d342e4768e0e" providerId="AD" clId="Web-{A2CF27AA-3739-2CB5-2E87-D6B64144CB0B}" dt="2026-05-11T09:39:04.984" v="2"/>
        <pc:sldMkLst>
          <pc:docMk/>
          <pc:sldMk cId="647941752" sldId="259"/>
        </pc:sldMkLst>
      </pc:sldChg>
      <pc:sldChg chg="new">
        <pc:chgData name="Ayodolamu Dada" userId="S::adada@ssso.southwark.sch.uk::ca945be6-2bda-4532-a82e-d342e4768e0e" providerId="AD" clId="Web-{A2CF27AA-3739-2CB5-2E87-D6B64144CB0B}" dt="2026-05-11T09:39:06.844" v="3"/>
        <pc:sldMkLst>
          <pc:docMk/>
          <pc:sldMk cId="4131807688" sldId="260"/>
        </pc:sldMkLst>
      </pc:sldChg>
    </pc:docChg>
  </pc:docChgLst>
  <pc:docChgLst>
    <pc:chgData name="Ayodolamu Dada" userId="S::adada@ssso.southwark.sch.uk::ca945be6-2bda-4532-a82e-d342e4768e0e" providerId="AD" clId="Web-{5E155023-722F-8691-273F-13763565C95A}"/>
    <pc:docChg chg="addSld modSld">
      <pc:chgData name="Ayodolamu Dada" userId="S::adada@ssso.southwark.sch.uk::ca945be6-2bda-4532-a82e-d342e4768e0e" providerId="AD" clId="Web-{5E155023-722F-8691-273F-13763565C95A}" dt="2026-05-14T13:07:33.792" v="294"/>
      <pc:docMkLst>
        <pc:docMk/>
      </pc:docMkLst>
      <pc:sldChg chg="addSp delSp modSp mod setBg">
        <pc:chgData name="Ayodolamu Dada" userId="S::adada@ssso.southwark.sch.uk::ca945be6-2bda-4532-a82e-d342e4768e0e" providerId="AD" clId="Web-{5E155023-722F-8691-273F-13763565C95A}" dt="2026-05-14T13:05:15.677" v="273"/>
        <pc:sldMkLst>
          <pc:docMk/>
          <pc:sldMk cId="109857222" sldId="256"/>
        </pc:sldMkLst>
        <pc:spChg chg="mod">
          <ac:chgData name="Ayodolamu Dada" userId="S::adada@ssso.southwark.sch.uk::ca945be6-2bda-4532-a82e-d342e4768e0e" providerId="AD" clId="Web-{5E155023-722F-8691-273F-13763565C95A}" dt="2026-05-14T13:05:15.677" v="273"/>
          <ac:spMkLst>
            <pc:docMk/>
            <pc:sldMk cId="109857222" sldId="256"/>
            <ac:spMk id="2" creationId="{00000000-0000-0000-0000-000000000000}"/>
          </ac:spMkLst>
        </pc:spChg>
        <pc:spChg chg="mod">
          <ac:chgData name="Ayodolamu Dada" userId="S::adada@ssso.southwark.sch.uk::ca945be6-2bda-4532-a82e-d342e4768e0e" providerId="AD" clId="Web-{5E155023-722F-8691-273F-13763565C95A}" dt="2026-05-14T13:05:15.677" v="273"/>
          <ac:spMkLst>
            <pc:docMk/>
            <pc:sldMk cId="109857222" sldId="256"/>
            <ac:spMk id="3" creationId="{00000000-0000-0000-0000-000000000000}"/>
          </ac:spMkLst>
        </pc:spChg>
        <pc:spChg chg="add del mod">
          <ac:chgData name="Ayodolamu Dada" userId="S::adada@ssso.southwark.sch.uk::ca945be6-2bda-4532-a82e-d342e4768e0e" providerId="AD" clId="Web-{5E155023-722F-8691-273F-13763565C95A}" dt="2026-05-14T13:05:13.162" v="272"/>
          <ac:spMkLst>
            <pc:docMk/>
            <pc:sldMk cId="109857222" sldId="256"/>
            <ac:spMk id="5" creationId="{09279401-7766-64BC-C7A8-AE3C66D25BA7}"/>
          </ac:spMkLst>
        </pc:spChg>
        <pc:spChg chg="add del">
          <ac:chgData name="Ayodolamu Dada" userId="S::adada@ssso.southwark.sch.uk::ca945be6-2bda-4532-a82e-d342e4768e0e" providerId="AD" clId="Web-{5E155023-722F-8691-273F-13763565C95A}" dt="2026-05-14T13:05:15.677" v="273"/>
          <ac:spMkLst>
            <pc:docMk/>
            <pc:sldMk cId="109857222" sldId="256"/>
            <ac:spMk id="10" creationId="{9B7AD9F6-8CE7-4299-8FC6-328F4DCD3FF9}"/>
          </ac:spMkLst>
        </pc:spChg>
        <pc:spChg chg="add del">
          <ac:chgData name="Ayodolamu Dada" userId="S::adada@ssso.southwark.sch.uk::ca945be6-2bda-4532-a82e-d342e4768e0e" providerId="AD" clId="Web-{5E155023-722F-8691-273F-13763565C95A}" dt="2026-05-14T13:05:15.677" v="273"/>
          <ac:spMkLst>
            <pc:docMk/>
            <pc:sldMk cId="109857222" sldId="256"/>
            <ac:spMk id="12" creationId="{F49775AF-8896-43EE-92C6-83497D6DC56F}"/>
          </ac:spMkLst>
        </pc:spChg>
        <pc:spChg chg="add">
          <ac:chgData name="Ayodolamu Dada" userId="S::adada@ssso.southwark.sch.uk::ca945be6-2bda-4532-a82e-d342e4768e0e" providerId="AD" clId="Web-{5E155023-722F-8691-273F-13763565C95A}" dt="2026-05-14T13:05:15.677" v="273"/>
          <ac:spMkLst>
            <pc:docMk/>
            <pc:sldMk cId="109857222" sldId="256"/>
            <ac:spMk id="17" creationId="{06DA9DF9-31F7-4056-B42E-878CC92417B8}"/>
          </ac:spMkLst>
        </pc:spChg>
        <pc:picChg chg="add mod">
          <ac:chgData name="Ayodolamu Dada" userId="S::adada@ssso.southwark.sch.uk::ca945be6-2bda-4532-a82e-d342e4768e0e" providerId="AD" clId="Web-{5E155023-722F-8691-273F-13763565C95A}" dt="2026-05-14T13:05:15.677" v="273"/>
          <ac:picMkLst>
            <pc:docMk/>
            <pc:sldMk cId="109857222" sldId="256"/>
            <ac:picMk id="4" creationId="{7EB9812B-56C1-3686-807E-9442ACC8AA62}"/>
          </ac:picMkLst>
        </pc:picChg>
      </pc:sldChg>
      <pc:sldChg chg="addSp modSp mod setBg">
        <pc:chgData name="Ayodolamu Dada" userId="S::adada@ssso.southwark.sch.uk::ca945be6-2bda-4532-a82e-d342e4768e0e" providerId="AD" clId="Web-{5E155023-722F-8691-273F-13763565C95A}" dt="2026-05-14T13:05:34.569" v="274"/>
        <pc:sldMkLst>
          <pc:docMk/>
          <pc:sldMk cId="2103691384" sldId="257"/>
        </pc:sldMkLst>
        <pc:spChg chg="mod">
          <ac:chgData name="Ayodolamu Dada" userId="S::adada@ssso.southwark.sch.uk::ca945be6-2bda-4532-a82e-d342e4768e0e" providerId="AD" clId="Web-{5E155023-722F-8691-273F-13763565C95A}" dt="2026-05-14T13:05:34.569" v="274"/>
          <ac:spMkLst>
            <pc:docMk/>
            <pc:sldMk cId="2103691384" sldId="257"/>
            <ac:spMk id="2" creationId="{BE200743-6DAC-C6E7-E7AD-EF12C376EE1F}"/>
          </ac:spMkLst>
        </pc:spChg>
        <pc:spChg chg="mod">
          <ac:chgData name="Ayodolamu Dada" userId="S::adada@ssso.southwark.sch.uk::ca945be6-2bda-4532-a82e-d342e4768e0e" providerId="AD" clId="Web-{5E155023-722F-8691-273F-13763565C95A}" dt="2026-05-14T13:05:34.569" v="274"/>
          <ac:spMkLst>
            <pc:docMk/>
            <pc:sldMk cId="2103691384" sldId="257"/>
            <ac:spMk id="3" creationId="{E0F44652-7831-9EF6-ADFB-40C6888FEE71}"/>
          </ac:spMkLst>
        </pc:spChg>
        <pc:spChg chg="add">
          <ac:chgData name="Ayodolamu Dada" userId="S::adada@ssso.southwark.sch.uk::ca945be6-2bda-4532-a82e-d342e4768e0e" providerId="AD" clId="Web-{5E155023-722F-8691-273F-13763565C95A}" dt="2026-05-14T13:05:34.569" v="274"/>
          <ac:spMkLst>
            <pc:docMk/>
            <pc:sldMk cId="2103691384" sldId="257"/>
            <ac:spMk id="8" creationId="{8B9AA7C6-5E5A-498E-A6DF-A943376E09BC}"/>
          </ac:spMkLst>
        </pc:spChg>
        <pc:spChg chg="add">
          <ac:chgData name="Ayodolamu Dada" userId="S::adada@ssso.southwark.sch.uk::ca945be6-2bda-4532-a82e-d342e4768e0e" providerId="AD" clId="Web-{5E155023-722F-8691-273F-13763565C95A}" dt="2026-05-14T13:05:34.569" v="274"/>
          <ac:spMkLst>
            <pc:docMk/>
            <pc:sldMk cId="2103691384" sldId="257"/>
            <ac:spMk id="14" creationId="{81E140AE-0ABF-47C8-BF32-7D2F0CF2BA44}"/>
          </ac:spMkLst>
        </pc:spChg>
        <pc:spChg chg="add">
          <ac:chgData name="Ayodolamu Dada" userId="S::adada@ssso.southwark.sch.uk::ca945be6-2bda-4532-a82e-d342e4768e0e" providerId="AD" clId="Web-{5E155023-722F-8691-273F-13763565C95A}" dt="2026-05-14T13:05:34.569" v="274"/>
          <ac:spMkLst>
            <pc:docMk/>
            <pc:sldMk cId="2103691384" sldId="257"/>
            <ac:spMk id="16" creationId="{CBC4F608-B4B8-48C3-9572-C0F061B1CD99}"/>
          </ac:spMkLst>
        </pc:spChg>
        <pc:grpChg chg="add">
          <ac:chgData name="Ayodolamu Dada" userId="S::adada@ssso.southwark.sch.uk::ca945be6-2bda-4532-a82e-d342e4768e0e" providerId="AD" clId="Web-{5E155023-722F-8691-273F-13763565C95A}" dt="2026-05-14T13:05:34.569" v="274"/>
          <ac:grpSpMkLst>
            <pc:docMk/>
            <pc:sldMk cId="2103691384" sldId="257"/>
            <ac:grpSpMk id="10" creationId="{83EAB11A-76F7-48F4-9B4F-5BFDF4BF9670}"/>
          </ac:grpSpMkLst>
        </pc:grpChg>
      </pc:sldChg>
      <pc:sldChg chg="addSp delSp modSp mod setBg">
        <pc:chgData name="Ayodolamu Dada" userId="S::adada@ssso.southwark.sch.uk::ca945be6-2bda-4532-a82e-d342e4768e0e" providerId="AD" clId="Web-{5E155023-722F-8691-273F-13763565C95A}" dt="2026-05-14T13:07:18.385" v="292" actId="20577"/>
        <pc:sldMkLst>
          <pc:docMk/>
          <pc:sldMk cId="588167806" sldId="258"/>
        </pc:sldMkLst>
        <pc:spChg chg="mod">
          <ac:chgData name="Ayodolamu Dada" userId="S::adada@ssso.southwark.sch.uk::ca945be6-2bda-4532-a82e-d342e4768e0e" providerId="AD" clId="Web-{5E155023-722F-8691-273F-13763565C95A}" dt="2026-05-14T13:06:44.493" v="287"/>
          <ac:spMkLst>
            <pc:docMk/>
            <pc:sldMk cId="588167806" sldId="258"/>
            <ac:spMk id="2" creationId="{01DCD237-F388-5306-E4F4-78DE31E56E0C}"/>
          </ac:spMkLst>
        </pc:spChg>
        <pc:spChg chg="mod">
          <ac:chgData name="Ayodolamu Dada" userId="S::adada@ssso.southwark.sch.uk::ca945be6-2bda-4532-a82e-d342e4768e0e" providerId="AD" clId="Web-{5E155023-722F-8691-273F-13763565C95A}" dt="2026-05-14T13:07:18.385" v="292" actId="20577"/>
          <ac:spMkLst>
            <pc:docMk/>
            <pc:sldMk cId="588167806" sldId="258"/>
            <ac:spMk id="3" creationId="{43C72593-4B37-D086-B57C-D441075DECAF}"/>
          </ac:spMkLst>
        </pc:spChg>
        <pc:spChg chg="add del">
          <ac:chgData name="Ayodolamu Dada" userId="S::adada@ssso.southwark.sch.uk::ca945be6-2bda-4532-a82e-d342e4768e0e" providerId="AD" clId="Web-{5E155023-722F-8691-273F-13763565C95A}" dt="2026-05-14T13:06:44.493" v="287"/>
          <ac:spMkLst>
            <pc:docMk/>
            <pc:sldMk cId="588167806" sldId="258"/>
            <ac:spMk id="9" creationId="{F13C74B1-5B17-4795-BED0-7140497B445A}"/>
          </ac:spMkLst>
        </pc:spChg>
        <pc:spChg chg="add del">
          <ac:chgData name="Ayodolamu Dada" userId="S::adada@ssso.southwark.sch.uk::ca945be6-2bda-4532-a82e-d342e4768e0e" providerId="AD" clId="Web-{5E155023-722F-8691-273F-13763565C95A}" dt="2026-05-14T13:06:44.493" v="287"/>
          <ac:spMkLst>
            <pc:docMk/>
            <pc:sldMk cId="588167806" sldId="258"/>
            <ac:spMk id="11" creationId="{D4974D33-8DC5-464E-8C6D-BE58F0669C17}"/>
          </ac:spMkLst>
        </pc:spChg>
        <pc:spChg chg="add">
          <ac:chgData name="Ayodolamu Dada" userId="S::adada@ssso.southwark.sch.uk::ca945be6-2bda-4532-a82e-d342e4768e0e" providerId="AD" clId="Web-{5E155023-722F-8691-273F-13763565C95A}" dt="2026-05-14T13:06:44.493" v="287"/>
          <ac:spMkLst>
            <pc:docMk/>
            <pc:sldMk cId="588167806" sldId="258"/>
            <ac:spMk id="16" creationId="{4F7EBAE4-9945-4473-9E34-B2C66EA0F03D}"/>
          </ac:spMkLst>
        </pc:spChg>
        <pc:spChg chg="add">
          <ac:chgData name="Ayodolamu Dada" userId="S::adada@ssso.southwark.sch.uk::ca945be6-2bda-4532-a82e-d342e4768e0e" providerId="AD" clId="Web-{5E155023-722F-8691-273F-13763565C95A}" dt="2026-05-14T13:06:44.493" v="287"/>
          <ac:spMkLst>
            <pc:docMk/>
            <pc:sldMk cId="588167806" sldId="258"/>
            <ac:spMk id="18" creationId="{70BEB1E7-2F88-40BC-B73D-42E5B6F80BFC}"/>
          </ac:spMkLst>
        </pc:spChg>
        <pc:spChg chg="add">
          <ac:chgData name="Ayodolamu Dada" userId="S::adada@ssso.southwark.sch.uk::ca945be6-2bda-4532-a82e-d342e4768e0e" providerId="AD" clId="Web-{5E155023-722F-8691-273F-13763565C95A}" dt="2026-05-14T13:06:44.493" v="287"/>
          <ac:spMkLst>
            <pc:docMk/>
            <pc:sldMk cId="588167806" sldId="258"/>
            <ac:spMk id="20" creationId="{A7B99495-F43F-4D80-A44F-2CB4764EB90B}"/>
          </ac:spMkLst>
        </pc:spChg>
        <pc:picChg chg="add mod">
          <ac:chgData name="Ayodolamu Dada" userId="S::adada@ssso.southwark.sch.uk::ca945be6-2bda-4532-a82e-d342e4768e0e" providerId="AD" clId="Web-{5E155023-722F-8691-273F-13763565C95A}" dt="2026-05-14T13:06:44.493" v="287"/>
          <ac:picMkLst>
            <pc:docMk/>
            <pc:sldMk cId="588167806" sldId="258"/>
            <ac:picMk id="4" creationId="{7A5EFCE8-2153-D473-B202-6A2634D2C93F}"/>
          </ac:picMkLst>
        </pc:picChg>
      </pc:sldChg>
      <pc:sldChg chg="addSp delSp modSp">
        <pc:chgData name="Ayodolamu Dada" userId="S::adada@ssso.southwark.sch.uk::ca945be6-2bda-4532-a82e-d342e4768e0e" providerId="AD" clId="Web-{5E155023-722F-8691-273F-13763565C95A}" dt="2026-05-14T13:06:51.759" v="288"/>
        <pc:sldMkLst>
          <pc:docMk/>
          <pc:sldMk cId="647941752" sldId="259"/>
        </pc:sldMkLst>
        <pc:spChg chg="mod">
          <ac:chgData name="Ayodolamu Dada" userId="S::adada@ssso.southwark.sch.uk::ca945be6-2bda-4532-a82e-d342e4768e0e" providerId="AD" clId="Web-{5E155023-722F-8691-273F-13763565C95A}" dt="2026-05-14T10:45:58.456" v="199" actId="20577"/>
          <ac:spMkLst>
            <pc:docMk/>
            <pc:sldMk cId="647941752" sldId="259"/>
            <ac:spMk id="2" creationId="{7CF5AAB8-103F-2FDE-66BC-18E04AAB8C50}"/>
          </ac:spMkLst>
        </pc:spChg>
        <pc:spChg chg="del mod">
          <ac:chgData name="Ayodolamu Dada" userId="S::adada@ssso.southwark.sch.uk::ca945be6-2bda-4532-a82e-d342e4768e0e" providerId="AD" clId="Web-{5E155023-722F-8691-273F-13763565C95A}" dt="2026-05-14T13:06:51.759" v="288"/>
          <ac:spMkLst>
            <pc:docMk/>
            <pc:sldMk cId="647941752" sldId="259"/>
            <ac:spMk id="3" creationId="{21D3A53B-ADCB-DAA3-8715-DEF7109D9072}"/>
          </ac:spMkLst>
        </pc:spChg>
        <pc:graphicFrameChg chg="add">
          <ac:chgData name="Ayodolamu Dada" userId="S::adada@ssso.southwark.sch.uk::ca945be6-2bda-4532-a82e-d342e4768e0e" providerId="AD" clId="Web-{5E155023-722F-8691-273F-13763565C95A}" dt="2026-05-14T13:06:51.759" v="288"/>
          <ac:graphicFrameMkLst>
            <pc:docMk/>
            <pc:sldMk cId="647941752" sldId="259"/>
            <ac:graphicFrameMk id="5" creationId="{D67BEF03-2C28-233E-42EB-39D43C85F268}"/>
          </ac:graphicFrameMkLst>
        </pc:graphicFrameChg>
      </pc:sldChg>
      <pc:sldChg chg="addSp modSp mod setBg setClrOvrMap">
        <pc:chgData name="Ayodolamu Dada" userId="S::adada@ssso.southwark.sch.uk::ca945be6-2bda-4532-a82e-d342e4768e0e" providerId="AD" clId="Web-{5E155023-722F-8691-273F-13763565C95A}" dt="2026-05-14T13:07:21.994" v="293" actId="20577"/>
        <pc:sldMkLst>
          <pc:docMk/>
          <pc:sldMk cId="4131807688" sldId="260"/>
        </pc:sldMkLst>
        <pc:spChg chg="mod">
          <ac:chgData name="Ayodolamu Dada" userId="S::adada@ssso.southwark.sch.uk::ca945be6-2bda-4532-a82e-d342e4768e0e" providerId="AD" clId="Web-{5E155023-722F-8691-273F-13763565C95A}" dt="2026-05-14T13:07:08.338" v="290"/>
          <ac:spMkLst>
            <pc:docMk/>
            <pc:sldMk cId="4131807688" sldId="260"/>
            <ac:spMk id="2" creationId="{34AFF128-F98C-6210-59C1-FBA1F1926F23}"/>
          </ac:spMkLst>
        </pc:spChg>
        <pc:spChg chg="mod">
          <ac:chgData name="Ayodolamu Dada" userId="S::adada@ssso.southwark.sch.uk::ca945be6-2bda-4532-a82e-d342e4768e0e" providerId="AD" clId="Web-{5E155023-722F-8691-273F-13763565C95A}" dt="2026-05-14T13:07:21.994" v="293" actId="20577"/>
          <ac:spMkLst>
            <pc:docMk/>
            <pc:sldMk cId="4131807688" sldId="260"/>
            <ac:spMk id="3" creationId="{6815CFAE-38F6-E0E9-4684-B87651F00A8F}"/>
          </ac:spMkLst>
        </pc:spChg>
        <pc:spChg chg="add">
          <ac:chgData name="Ayodolamu Dada" userId="S::adada@ssso.southwark.sch.uk::ca945be6-2bda-4532-a82e-d342e4768e0e" providerId="AD" clId="Web-{5E155023-722F-8691-273F-13763565C95A}" dt="2026-05-14T13:07:08.338" v="290"/>
          <ac:spMkLst>
            <pc:docMk/>
            <pc:sldMk cId="4131807688" sldId="260"/>
            <ac:spMk id="9" creationId="{71B2258F-86CA-4D4D-8270-BC05FCDEBFB3}"/>
          </ac:spMkLst>
        </pc:spChg>
        <pc:picChg chg="add mod ord">
          <ac:chgData name="Ayodolamu Dada" userId="S::adada@ssso.southwark.sch.uk::ca945be6-2bda-4532-a82e-d342e4768e0e" providerId="AD" clId="Web-{5E155023-722F-8691-273F-13763565C95A}" dt="2026-05-14T13:07:08.338" v="290"/>
          <ac:picMkLst>
            <pc:docMk/>
            <pc:sldMk cId="4131807688" sldId="260"/>
            <ac:picMk id="4" creationId="{01397F1C-FC58-4D62-2F85-AA0E01E2857A}"/>
          </ac:picMkLst>
        </pc:picChg>
      </pc:sldChg>
      <pc:sldChg chg="addSp modSp new mod setBg">
        <pc:chgData name="Ayodolamu Dada" userId="S::adada@ssso.southwark.sch.uk::ca945be6-2bda-4532-a82e-d342e4768e0e" providerId="AD" clId="Web-{5E155023-722F-8691-273F-13763565C95A}" dt="2026-05-14T13:07:33.792" v="294"/>
        <pc:sldMkLst>
          <pc:docMk/>
          <pc:sldMk cId="2931166334" sldId="261"/>
        </pc:sldMkLst>
        <pc:spChg chg="mod">
          <ac:chgData name="Ayodolamu Dada" userId="S::adada@ssso.southwark.sch.uk::ca945be6-2bda-4532-a82e-d342e4768e0e" providerId="AD" clId="Web-{5E155023-722F-8691-273F-13763565C95A}" dt="2026-05-14T13:07:33.792" v="294"/>
          <ac:spMkLst>
            <pc:docMk/>
            <pc:sldMk cId="2931166334" sldId="261"/>
            <ac:spMk id="2" creationId="{2AB7387E-1AD6-0943-8FDD-3E19AA666039}"/>
          </ac:spMkLst>
        </pc:spChg>
        <pc:spChg chg="mod">
          <ac:chgData name="Ayodolamu Dada" userId="S::adada@ssso.southwark.sch.uk::ca945be6-2bda-4532-a82e-d342e4768e0e" providerId="AD" clId="Web-{5E155023-722F-8691-273F-13763565C95A}" dt="2026-05-14T13:07:33.792" v="294"/>
          <ac:spMkLst>
            <pc:docMk/>
            <pc:sldMk cId="2931166334" sldId="261"/>
            <ac:spMk id="3" creationId="{65E966A5-791D-6863-424E-E2008099DB62}"/>
          </ac:spMkLst>
        </pc:spChg>
        <pc:spChg chg="add">
          <ac:chgData name="Ayodolamu Dada" userId="S::adada@ssso.southwark.sch.uk::ca945be6-2bda-4532-a82e-d342e4768e0e" providerId="AD" clId="Web-{5E155023-722F-8691-273F-13763565C95A}" dt="2026-05-14T13:07:33.792" v="294"/>
          <ac:spMkLst>
            <pc:docMk/>
            <pc:sldMk cId="2931166334" sldId="261"/>
            <ac:spMk id="10" creationId="{245A9F99-D9B1-4094-A2E2-B90AC1DB7B9C}"/>
          </ac:spMkLst>
        </pc:spChg>
        <pc:spChg chg="add">
          <ac:chgData name="Ayodolamu Dada" userId="S::adada@ssso.southwark.sch.uk::ca945be6-2bda-4532-a82e-d342e4768e0e" providerId="AD" clId="Web-{5E155023-722F-8691-273F-13763565C95A}" dt="2026-05-14T13:07:33.792" v="294"/>
          <ac:spMkLst>
            <pc:docMk/>
            <pc:sldMk cId="2931166334" sldId="261"/>
            <ac:spMk id="12" creationId="{B7FAF607-473A-4A43-A23D-BBFF5C4117BB}"/>
          </ac:spMkLst>
        </pc:spChg>
        <pc:grpChg chg="add">
          <ac:chgData name="Ayodolamu Dada" userId="S::adada@ssso.southwark.sch.uk::ca945be6-2bda-4532-a82e-d342e4768e0e" providerId="AD" clId="Web-{5E155023-722F-8691-273F-13763565C95A}" dt="2026-05-14T13:07:33.792" v="294"/>
          <ac:grpSpMkLst>
            <pc:docMk/>
            <pc:sldMk cId="2931166334" sldId="261"/>
            <ac:grpSpMk id="14" creationId="{C5F6476F-D303-44D3-B30F-1BA348F0F64A}"/>
          </ac:grpSpMkLst>
        </pc:grpChg>
        <pc:picChg chg="add">
          <ac:chgData name="Ayodolamu Dada" userId="S::adada@ssso.southwark.sch.uk::ca945be6-2bda-4532-a82e-d342e4768e0e" providerId="AD" clId="Web-{5E155023-722F-8691-273F-13763565C95A}" dt="2026-05-14T13:07:33.792" v="294"/>
          <ac:picMkLst>
            <pc:docMk/>
            <pc:sldMk cId="2931166334" sldId="261"/>
            <ac:picMk id="7" creationId="{E52789FB-76C1-94EA-A433-058BDF5CB987}"/>
          </ac:picMkLst>
        </pc:pic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svg"/><Relationship Id="rId1" Type="http://schemas.openxmlformats.org/officeDocument/2006/relationships/image" Target="../media/image3.svg"/><Relationship Id="rId6" Type="http://schemas.openxmlformats.org/officeDocument/2006/relationships/image" Target="../media/image8.svg"/><Relationship Id="rId5" Type="http://schemas.openxmlformats.org/officeDocument/2006/relationships/image" Target="../media/image7.sv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svg"/><Relationship Id="rId1" Type="http://schemas.openxmlformats.org/officeDocument/2006/relationships/image" Target="../media/image3.svg"/><Relationship Id="rId6" Type="http://schemas.openxmlformats.org/officeDocument/2006/relationships/image" Target="../media/image8.svg"/><Relationship Id="rId5" Type="http://schemas.openxmlformats.org/officeDocument/2006/relationships/image" Target="../media/image7.sv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FE8BF3-0E5F-4BD8-90FC-1864FF594BD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F582E88-93A5-4882-826D-A82FC3AD707D}">
      <dgm:prSet/>
      <dgm:spPr/>
      <dgm:t>
        <a:bodyPr/>
        <a:lstStyle/>
        <a:p>
          <a:pPr>
            <a:lnSpc>
              <a:spcPct val="100000"/>
            </a:lnSpc>
          </a:pPr>
          <a:r>
            <a:rPr lang="en-GB"/>
            <a:t>Why do you think the disciples were afraid before Pentecost? </a:t>
          </a:r>
          <a:endParaRPr lang="en-US"/>
        </a:p>
      </dgm:t>
    </dgm:pt>
    <dgm:pt modelId="{C40CC4A1-6A40-4CD9-AA64-C4A86112D0A2}" type="parTrans" cxnId="{14D080CC-E7B7-453B-A5CB-5223AECB4901}">
      <dgm:prSet/>
      <dgm:spPr/>
      <dgm:t>
        <a:bodyPr/>
        <a:lstStyle/>
        <a:p>
          <a:endParaRPr lang="en-US"/>
        </a:p>
      </dgm:t>
    </dgm:pt>
    <dgm:pt modelId="{DA334FA5-E73F-4F06-8DF4-1645B4C7D141}" type="sibTrans" cxnId="{14D080CC-E7B7-453B-A5CB-5223AECB4901}">
      <dgm:prSet/>
      <dgm:spPr/>
      <dgm:t>
        <a:bodyPr/>
        <a:lstStyle/>
        <a:p>
          <a:endParaRPr lang="en-US"/>
        </a:p>
      </dgm:t>
    </dgm:pt>
    <dgm:pt modelId="{DF146736-C20D-4589-9842-1236D93C718A}">
      <dgm:prSet/>
      <dgm:spPr/>
      <dgm:t>
        <a:bodyPr/>
        <a:lstStyle/>
        <a:p>
          <a:pPr>
            <a:lnSpc>
              <a:spcPct val="100000"/>
            </a:lnSpc>
          </a:pPr>
          <a:r>
            <a:rPr lang="en-GB"/>
            <a:t>How did the Holy Spirit give the disciples courage to speak publicly? </a:t>
          </a:r>
          <a:endParaRPr lang="en-US"/>
        </a:p>
      </dgm:t>
    </dgm:pt>
    <dgm:pt modelId="{85FD6E1B-5AFE-45CA-8754-8DE0BD3A40D2}" type="parTrans" cxnId="{8C740269-7C5E-41FC-8F7F-C8E3F8896B31}">
      <dgm:prSet/>
      <dgm:spPr/>
      <dgm:t>
        <a:bodyPr/>
        <a:lstStyle/>
        <a:p>
          <a:endParaRPr lang="en-US"/>
        </a:p>
      </dgm:t>
    </dgm:pt>
    <dgm:pt modelId="{887F5117-F588-42A6-83E9-0DFDF5D07BC5}" type="sibTrans" cxnId="{8C740269-7C5E-41FC-8F7F-C8E3F8896B31}">
      <dgm:prSet/>
      <dgm:spPr/>
      <dgm:t>
        <a:bodyPr/>
        <a:lstStyle/>
        <a:p>
          <a:endParaRPr lang="en-US"/>
        </a:p>
      </dgm:t>
    </dgm:pt>
    <dgm:pt modelId="{76D1B746-AA28-4EF2-93AA-1BE78E81E3CF}">
      <dgm:prSet/>
      <dgm:spPr/>
      <dgm:t>
        <a:bodyPr/>
        <a:lstStyle/>
        <a:p>
          <a:pPr>
            <a:lnSpc>
              <a:spcPct val="100000"/>
            </a:lnSpc>
          </a:pPr>
          <a:r>
            <a:rPr lang="en-GB"/>
            <a:t>What does Peter’s speech at Pentecost teach Christians about bravery and faith? </a:t>
          </a:r>
          <a:endParaRPr lang="en-US"/>
        </a:p>
      </dgm:t>
    </dgm:pt>
    <dgm:pt modelId="{8C95258B-F7F9-4785-A169-DBAD0C5490A7}" type="parTrans" cxnId="{DC629094-4DD0-46A1-A012-BDF2B178A88F}">
      <dgm:prSet/>
      <dgm:spPr/>
      <dgm:t>
        <a:bodyPr/>
        <a:lstStyle/>
        <a:p>
          <a:endParaRPr lang="en-US"/>
        </a:p>
      </dgm:t>
    </dgm:pt>
    <dgm:pt modelId="{25BB0D6C-5AA3-4D79-95E1-B7717CEDD7A7}" type="sibTrans" cxnId="{DC629094-4DD0-46A1-A012-BDF2B178A88F}">
      <dgm:prSet/>
      <dgm:spPr/>
      <dgm:t>
        <a:bodyPr/>
        <a:lstStyle/>
        <a:p>
          <a:endParaRPr lang="en-US"/>
        </a:p>
      </dgm:t>
    </dgm:pt>
    <dgm:pt modelId="{75CF7F70-8B7D-4B0E-8842-A4F32CC70904}">
      <dgm:prSet/>
      <dgm:spPr/>
      <dgm:t>
        <a:bodyPr/>
        <a:lstStyle/>
        <a:p>
          <a:pPr>
            <a:lnSpc>
              <a:spcPct val="100000"/>
            </a:lnSpc>
          </a:pPr>
          <a:r>
            <a:rPr lang="en-GB"/>
            <a:t>Can courage mean more than being fearless? Why or why not? </a:t>
          </a:r>
          <a:endParaRPr lang="en-US"/>
        </a:p>
      </dgm:t>
    </dgm:pt>
    <dgm:pt modelId="{ED1DE011-B85F-46FE-B1FA-6A5A54A6A33B}" type="parTrans" cxnId="{DF2376B3-49E5-49E7-99DE-82C532D9B662}">
      <dgm:prSet/>
      <dgm:spPr/>
      <dgm:t>
        <a:bodyPr/>
        <a:lstStyle/>
        <a:p>
          <a:endParaRPr lang="en-US"/>
        </a:p>
      </dgm:t>
    </dgm:pt>
    <dgm:pt modelId="{F2ABF29A-BB43-4E5F-B100-1E145707EC95}" type="sibTrans" cxnId="{DF2376B3-49E5-49E7-99DE-82C532D9B662}">
      <dgm:prSet/>
      <dgm:spPr/>
      <dgm:t>
        <a:bodyPr/>
        <a:lstStyle/>
        <a:p>
          <a:endParaRPr lang="en-US"/>
        </a:p>
      </dgm:t>
    </dgm:pt>
    <dgm:pt modelId="{E1299895-F181-4B9E-A3A7-387157BED5BE}">
      <dgm:prSet/>
      <dgm:spPr/>
      <dgm:t>
        <a:bodyPr/>
        <a:lstStyle/>
        <a:p>
          <a:pPr>
            <a:lnSpc>
              <a:spcPct val="100000"/>
            </a:lnSpc>
          </a:pPr>
          <a:r>
            <a:rPr lang="en-GB"/>
            <a:t>When might someone need courage to stand up for what is right today? </a:t>
          </a:r>
          <a:endParaRPr lang="en-US"/>
        </a:p>
      </dgm:t>
    </dgm:pt>
    <dgm:pt modelId="{64A999AB-95CE-40A5-9CD9-B89E612570A5}" type="parTrans" cxnId="{82DF4ACC-10A8-46C3-BEAB-8BC24AB09FCA}">
      <dgm:prSet/>
      <dgm:spPr/>
      <dgm:t>
        <a:bodyPr/>
        <a:lstStyle/>
        <a:p>
          <a:endParaRPr lang="en-US"/>
        </a:p>
      </dgm:t>
    </dgm:pt>
    <dgm:pt modelId="{CDB8F403-E991-42C6-B256-73FA4BEE0508}" type="sibTrans" cxnId="{82DF4ACC-10A8-46C3-BEAB-8BC24AB09FCA}">
      <dgm:prSet/>
      <dgm:spPr/>
      <dgm:t>
        <a:bodyPr/>
        <a:lstStyle/>
        <a:p>
          <a:endParaRPr lang="en-US"/>
        </a:p>
      </dgm:t>
    </dgm:pt>
    <dgm:pt modelId="{99660BCD-CA9F-40BA-A79C-7C4E354F0D0E}">
      <dgm:prSet/>
      <dgm:spPr/>
      <dgm:t>
        <a:bodyPr/>
        <a:lstStyle/>
        <a:p>
          <a:pPr>
            <a:lnSpc>
              <a:spcPct val="100000"/>
            </a:lnSpc>
          </a:pPr>
          <a:r>
            <a:rPr lang="en-GB"/>
            <a:t>How can people encourage others who are struggling with fear or self-doubt? </a:t>
          </a:r>
          <a:endParaRPr lang="en-US"/>
        </a:p>
      </dgm:t>
    </dgm:pt>
    <dgm:pt modelId="{B541C5D5-FD9D-4DFA-AE85-9D0C19378D5D}" type="parTrans" cxnId="{1E90BFAA-EF07-4BCE-9812-FCB88EACFB34}">
      <dgm:prSet/>
      <dgm:spPr/>
      <dgm:t>
        <a:bodyPr/>
        <a:lstStyle/>
        <a:p>
          <a:endParaRPr lang="en-US"/>
        </a:p>
      </dgm:t>
    </dgm:pt>
    <dgm:pt modelId="{6D2CF894-F591-4CC1-A04D-0298FCCDCC5E}" type="sibTrans" cxnId="{1E90BFAA-EF07-4BCE-9812-FCB88EACFB34}">
      <dgm:prSet/>
      <dgm:spPr/>
      <dgm:t>
        <a:bodyPr/>
        <a:lstStyle/>
        <a:p>
          <a:endParaRPr lang="en-US"/>
        </a:p>
      </dgm:t>
    </dgm:pt>
    <dgm:pt modelId="{3F13B9C4-3FF9-49A1-9DAA-602D40691B7A}">
      <dgm:prSet/>
      <dgm:spPr/>
      <dgm:t>
        <a:bodyPr/>
        <a:lstStyle/>
        <a:p>
          <a:pPr>
            <a:lnSpc>
              <a:spcPct val="100000"/>
            </a:lnSpc>
          </a:pPr>
          <a:r>
            <a:rPr lang="en-GB"/>
            <a:t>How can speaking kindly and honestly require courage? </a:t>
          </a:r>
          <a:endParaRPr lang="en-US"/>
        </a:p>
      </dgm:t>
    </dgm:pt>
    <dgm:pt modelId="{7CA3D314-AB88-4E7B-B249-8993A158B2E2}" type="parTrans" cxnId="{859D6CB6-441D-4ECF-A5C1-63C8A0BEC703}">
      <dgm:prSet/>
      <dgm:spPr/>
      <dgm:t>
        <a:bodyPr/>
        <a:lstStyle/>
        <a:p>
          <a:endParaRPr lang="en-US"/>
        </a:p>
      </dgm:t>
    </dgm:pt>
    <dgm:pt modelId="{8A5BB335-9321-42C4-BC1F-B43C72BC529E}" type="sibTrans" cxnId="{859D6CB6-441D-4ECF-A5C1-63C8A0BEC703}">
      <dgm:prSet/>
      <dgm:spPr/>
      <dgm:t>
        <a:bodyPr/>
        <a:lstStyle/>
        <a:p>
          <a:endParaRPr lang="en-US"/>
        </a:p>
      </dgm:t>
    </dgm:pt>
    <dgm:pt modelId="{4BF4350C-1E2C-4AA2-B03F-602DA3B1DADD}">
      <dgm:prSet/>
      <dgm:spPr/>
      <dgm:t>
        <a:bodyPr/>
        <a:lstStyle/>
        <a:p>
          <a:pPr>
            <a:lnSpc>
              <a:spcPct val="100000"/>
            </a:lnSpc>
          </a:pPr>
          <a:r>
            <a:rPr lang="en-GB"/>
            <a:t>How can the message of Pentecost inspire people to act with confidence and compassion in everyday life?</a:t>
          </a:r>
          <a:endParaRPr lang="en-US"/>
        </a:p>
      </dgm:t>
    </dgm:pt>
    <dgm:pt modelId="{A9A672FB-BBEE-4CA9-AFB0-2F04BD514A19}" type="parTrans" cxnId="{B5B9833F-5F6B-4849-BE42-0EF367FF37FC}">
      <dgm:prSet/>
      <dgm:spPr/>
      <dgm:t>
        <a:bodyPr/>
        <a:lstStyle/>
        <a:p>
          <a:endParaRPr lang="en-US"/>
        </a:p>
      </dgm:t>
    </dgm:pt>
    <dgm:pt modelId="{5853990E-4380-4904-BF91-6A83DCAD3854}" type="sibTrans" cxnId="{B5B9833F-5F6B-4849-BE42-0EF367FF37FC}">
      <dgm:prSet/>
      <dgm:spPr/>
      <dgm:t>
        <a:bodyPr/>
        <a:lstStyle/>
        <a:p>
          <a:endParaRPr lang="en-US"/>
        </a:p>
      </dgm:t>
    </dgm:pt>
    <dgm:pt modelId="{312DB00C-3EE3-4B67-B423-6CD27765D159}" type="pres">
      <dgm:prSet presAssocID="{CAFE8BF3-0E5F-4BD8-90FC-1864FF594BDD}" presName="root" presStyleCnt="0">
        <dgm:presLayoutVars>
          <dgm:dir/>
          <dgm:resizeHandles val="exact"/>
        </dgm:presLayoutVars>
      </dgm:prSet>
      <dgm:spPr/>
    </dgm:pt>
    <dgm:pt modelId="{84920CD4-DE42-4FBB-8F8F-A3A033709138}" type="pres">
      <dgm:prSet presAssocID="{DF582E88-93A5-4882-826D-A82FC3AD707D}" presName="compNode" presStyleCnt="0"/>
      <dgm:spPr/>
    </dgm:pt>
    <dgm:pt modelId="{1E81B8E4-A5A2-4B73-8FBE-C07993DA42A1}" type="pres">
      <dgm:prSet presAssocID="{DF582E88-93A5-4882-826D-A82FC3AD707D}" presName="bgRect" presStyleLbl="bgShp" presStyleIdx="0" presStyleCnt="8"/>
      <dgm:spPr/>
    </dgm:pt>
    <dgm:pt modelId="{BD596CD1-F3ED-4A80-B041-AD68B451973D}" type="pres">
      <dgm:prSet presAssocID="{DF582E88-93A5-4882-826D-A82FC3AD707D}" presName="iconRect" presStyleLbl="node1" presStyleIdx="0"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Pencil"/>
        </a:ext>
      </dgm:extLst>
    </dgm:pt>
    <dgm:pt modelId="{E41FB5E6-288C-43F2-8E71-C13A9EE8E057}" type="pres">
      <dgm:prSet presAssocID="{DF582E88-93A5-4882-826D-A82FC3AD707D}" presName="spaceRect" presStyleCnt="0"/>
      <dgm:spPr/>
    </dgm:pt>
    <dgm:pt modelId="{23230F84-EC02-4985-804C-76CC8ABD3137}" type="pres">
      <dgm:prSet presAssocID="{DF582E88-93A5-4882-826D-A82FC3AD707D}" presName="parTx" presStyleLbl="revTx" presStyleIdx="0" presStyleCnt="8">
        <dgm:presLayoutVars>
          <dgm:chMax val="0"/>
          <dgm:chPref val="0"/>
        </dgm:presLayoutVars>
      </dgm:prSet>
      <dgm:spPr/>
    </dgm:pt>
    <dgm:pt modelId="{6D58C762-D2A5-4B3F-915B-5AA8408FC170}" type="pres">
      <dgm:prSet presAssocID="{DA334FA5-E73F-4F06-8DF4-1645B4C7D141}" presName="sibTrans" presStyleCnt="0"/>
      <dgm:spPr/>
    </dgm:pt>
    <dgm:pt modelId="{73A3C3CD-8417-4D3B-8831-90B4A25F49C3}" type="pres">
      <dgm:prSet presAssocID="{DF146736-C20D-4589-9842-1236D93C718A}" presName="compNode" presStyleCnt="0"/>
      <dgm:spPr/>
    </dgm:pt>
    <dgm:pt modelId="{9F7A154A-DF9C-4DA4-93F7-55F7342E6387}" type="pres">
      <dgm:prSet presAssocID="{DF146736-C20D-4589-9842-1236D93C718A}" presName="bgRect" presStyleLbl="bgShp" presStyleIdx="1" presStyleCnt="8"/>
      <dgm:spPr/>
    </dgm:pt>
    <dgm:pt modelId="{38183895-2242-4EE2-96CF-5945687C485E}" type="pres">
      <dgm:prSet presAssocID="{DF146736-C20D-4589-9842-1236D93C718A}" presName="iconRect" presStyleLbl="node1" presStyleIdx="1"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rayer Candle"/>
        </a:ext>
      </dgm:extLst>
    </dgm:pt>
    <dgm:pt modelId="{ADA3B323-5531-4D4A-95DA-DC51D494FEEF}" type="pres">
      <dgm:prSet presAssocID="{DF146736-C20D-4589-9842-1236D93C718A}" presName="spaceRect" presStyleCnt="0"/>
      <dgm:spPr/>
    </dgm:pt>
    <dgm:pt modelId="{846A5B03-6508-4DD7-8441-E22AFBB892E3}" type="pres">
      <dgm:prSet presAssocID="{DF146736-C20D-4589-9842-1236D93C718A}" presName="parTx" presStyleLbl="revTx" presStyleIdx="1" presStyleCnt="8">
        <dgm:presLayoutVars>
          <dgm:chMax val="0"/>
          <dgm:chPref val="0"/>
        </dgm:presLayoutVars>
      </dgm:prSet>
      <dgm:spPr/>
    </dgm:pt>
    <dgm:pt modelId="{CA816D63-AD8C-4B3E-BDD2-9F68540EB015}" type="pres">
      <dgm:prSet presAssocID="{887F5117-F588-42A6-83E9-0DFDF5D07BC5}" presName="sibTrans" presStyleCnt="0"/>
      <dgm:spPr/>
    </dgm:pt>
    <dgm:pt modelId="{4EA91000-C6EC-4AFD-B0BB-9037C4A2848A}" type="pres">
      <dgm:prSet presAssocID="{76D1B746-AA28-4EF2-93AA-1BE78E81E3CF}" presName="compNode" presStyleCnt="0"/>
      <dgm:spPr/>
    </dgm:pt>
    <dgm:pt modelId="{EC678A6F-30D7-4B59-9A28-7909B0F7F449}" type="pres">
      <dgm:prSet presAssocID="{76D1B746-AA28-4EF2-93AA-1BE78E81E3CF}" presName="bgRect" presStyleLbl="bgShp" presStyleIdx="2" presStyleCnt="8"/>
      <dgm:spPr/>
    </dgm:pt>
    <dgm:pt modelId="{4D4828BF-EA51-4A79-A4F3-41B8F644FF4C}" type="pres">
      <dgm:prSet presAssocID="{76D1B746-AA28-4EF2-93AA-1BE78E81E3CF}" presName="iconRect" presStyleLbl="node1" presStyleIdx="2"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Open Book"/>
        </a:ext>
      </dgm:extLst>
    </dgm:pt>
    <dgm:pt modelId="{6410109F-92EF-4328-A77D-A5EC66DA2432}" type="pres">
      <dgm:prSet presAssocID="{76D1B746-AA28-4EF2-93AA-1BE78E81E3CF}" presName="spaceRect" presStyleCnt="0"/>
      <dgm:spPr/>
    </dgm:pt>
    <dgm:pt modelId="{EB23A07E-E4F1-4CB6-BE93-00FF2DF9EE5D}" type="pres">
      <dgm:prSet presAssocID="{76D1B746-AA28-4EF2-93AA-1BE78E81E3CF}" presName="parTx" presStyleLbl="revTx" presStyleIdx="2" presStyleCnt="8">
        <dgm:presLayoutVars>
          <dgm:chMax val="0"/>
          <dgm:chPref val="0"/>
        </dgm:presLayoutVars>
      </dgm:prSet>
      <dgm:spPr/>
    </dgm:pt>
    <dgm:pt modelId="{E62A11FA-966A-4AF3-BD53-14156ACE9948}" type="pres">
      <dgm:prSet presAssocID="{25BB0D6C-5AA3-4D79-95E1-B7717CEDD7A7}" presName="sibTrans" presStyleCnt="0"/>
      <dgm:spPr/>
    </dgm:pt>
    <dgm:pt modelId="{328D9ABA-7D58-4D1A-9BDB-5349B73482F4}" type="pres">
      <dgm:prSet presAssocID="{75CF7F70-8B7D-4B0E-8842-A4F32CC70904}" presName="compNode" presStyleCnt="0"/>
      <dgm:spPr/>
    </dgm:pt>
    <dgm:pt modelId="{AA0AC582-A8AE-4BC0-9DB2-2D648164265C}" type="pres">
      <dgm:prSet presAssocID="{75CF7F70-8B7D-4B0E-8842-A4F32CC70904}" presName="bgRect" presStyleLbl="bgShp" presStyleIdx="3" presStyleCnt="8"/>
      <dgm:spPr/>
    </dgm:pt>
    <dgm:pt modelId="{A8FE2DF9-6BCD-4CBF-A172-7F16A361F679}" type="pres">
      <dgm:prSet presAssocID="{75CF7F70-8B7D-4B0E-8842-A4F32CC70904}" presName="iconRect" presStyleLbl="node1" presStyleIdx="3"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ion"/>
        </a:ext>
      </dgm:extLst>
    </dgm:pt>
    <dgm:pt modelId="{7A52A1C2-0A8D-46C1-A01A-61DA92BFA446}" type="pres">
      <dgm:prSet presAssocID="{75CF7F70-8B7D-4B0E-8842-A4F32CC70904}" presName="spaceRect" presStyleCnt="0"/>
      <dgm:spPr/>
    </dgm:pt>
    <dgm:pt modelId="{9D148267-3913-43EA-924B-C3041C71C836}" type="pres">
      <dgm:prSet presAssocID="{75CF7F70-8B7D-4B0E-8842-A4F32CC70904}" presName="parTx" presStyleLbl="revTx" presStyleIdx="3" presStyleCnt="8">
        <dgm:presLayoutVars>
          <dgm:chMax val="0"/>
          <dgm:chPref val="0"/>
        </dgm:presLayoutVars>
      </dgm:prSet>
      <dgm:spPr/>
    </dgm:pt>
    <dgm:pt modelId="{4D58106D-511A-47F6-99CD-0BA4CFB23DA5}" type="pres">
      <dgm:prSet presAssocID="{F2ABF29A-BB43-4E5F-B100-1E145707EC95}" presName="sibTrans" presStyleCnt="0"/>
      <dgm:spPr/>
    </dgm:pt>
    <dgm:pt modelId="{8D7A2DEA-A6A8-4794-AB16-963B9F301FE9}" type="pres">
      <dgm:prSet presAssocID="{E1299895-F181-4B9E-A3A7-387157BED5BE}" presName="compNode" presStyleCnt="0"/>
      <dgm:spPr/>
    </dgm:pt>
    <dgm:pt modelId="{FA3BA8B5-5E22-470E-A3E2-89D1E5C948A5}" type="pres">
      <dgm:prSet presAssocID="{E1299895-F181-4B9E-A3A7-387157BED5BE}" presName="bgRect" presStyleLbl="bgShp" presStyleIdx="4" presStyleCnt="8"/>
      <dgm:spPr/>
    </dgm:pt>
    <dgm:pt modelId="{8BAD65E2-6DDE-4DDB-B15C-0B73891BE1BE}" type="pres">
      <dgm:prSet presAssocID="{E1299895-F181-4B9E-A3A7-387157BED5BE}" presName="iconRect" presStyleLbl="node1" presStyleIdx="4"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Fireworks"/>
        </a:ext>
      </dgm:extLst>
    </dgm:pt>
    <dgm:pt modelId="{24B266D2-6E0D-48B0-A43A-2AA99AA98DC1}" type="pres">
      <dgm:prSet presAssocID="{E1299895-F181-4B9E-A3A7-387157BED5BE}" presName="spaceRect" presStyleCnt="0"/>
      <dgm:spPr/>
    </dgm:pt>
    <dgm:pt modelId="{0371DD69-D35B-4105-ABFB-6DE3B28C1B26}" type="pres">
      <dgm:prSet presAssocID="{E1299895-F181-4B9E-A3A7-387157BED5BE}" presName="parTx" presStyleLbl="revTx" presStyleIdx="4" presStyleCnt="8">
        <dgm:presLayoutVars>
          <dgm:chMax val="0"/>
          <dgm:chPref val="0"/>
        </dgm:presLayoutVars>
      </dgm:prSet>
      <dgm:spPr/>
    </dgm:pt>
    <dgm:pt modelId="{3C2EF1BA-5D9D-469E-B1B3-282182C644FF}" type="pres">
      <dgm:prSet presAssocID="{CDB8F403-E991-42C6-B256-73FA4BEE0508}" presName="sibTrans" presStyleCnt="0"/>
      <dgm:spPr/>
    </dgm:pt>
    <dgm:pt modelId="{5FA983DE-76DD-4501-B308-67A4A0930A83}" type="pres">
      <dgm:prSet presAssocID="{99660BCD-CA9F-40BA-A79C-7C4E354F0D0E}" presName="compNode" presStyleCnt="0"/>
      <dgm:spPr/>
    </dgm:pt>
    <dgm:pt modelId="{73F58375-FBE6-4068-82AB-90603835EF3F}" type="pres">
      <dgm:prSet presAssocID="{99660BCD-CA9F-40BA-A79C-7C4E354F0D0E}" presName="bgRect" presStyleLbl="bgShp" presStyleIdx="5" presStyleCnt="8"/>
      <dgm:spPr/>
    </dgm:pt>
    <dgm:pt modelId="{408A5E4A-243B-4A67-9663-D352F28AA85B}" type="pres">
      <dgm:prSet presAssocID="{99660BCD-CA9F-40BA-A79C-7C4E354F0D0E}" presName="iconRect" presStyleLbl="node1" presStyleIdx="5"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onfused Person"/>
        </a:ext>
      </dgm:extLst>
    </dgm:pt>
    <dgm:pt modelId="{AD7F6417-8FA6-4EDD-9B59-B0E831A7A668}" type="pres">
      <dgm:prSet presAssocID="{99660BCD-CA9F-40BA-A79C-7C4E354F0D0E}" presName="spaceRect" presStyleCnt="0"/>
      <dgm:spPr/>
    </dgm:pt>
    <dgm:pt modelId="{CD1E6303-9AD1-4780-B445-33EF4A3BAE88}" type="pres">
      <dgm:prSet presAssocID="{99660BCD-CA9F-40BA-A79C-7C4E354F0D0E}" presName="parTx" presStyleLbl="revTx" presStyleIdx="5" presStyleCnt="8">
        <dgm:presLayoutVars>
          <dgm:chMax val="0"/>
          <dgm:chPref val="0"/>
        </dgm:presLayoutVars>
      </dgm:prSet>
      <dgm:spPr/>
    </dgm:pt>
    <dgm:pt modelId="{4547D7F8-24DF-4688-B5A8-AD4EDC052D99}" type="pres">
      <dgm:prSet presAssocID="{6D2CF894-F591-4CC1-A04D-0298FCCDCC5E}" presName="sibTrans" presStyleCnt="0"/>
      <dgm:spPr/>
    </dgm:pt>
    <dgm:pt modelId="{60C8A885-4998-47DD-8C0C-361A4438214F}" type="pres">
      <dgm:prSet presAssocID="{3F13B9C4-3FF9-49A1-9DAA-602D40691B7A}" presName="compNode" presStyleCnt="0"/>
      <dgm:spPr/>
    </dgm:pt>
    <dgm:pt modelId="{0ECE0CD7-7C7B-4306-A33B-CBC9AC12AEEC}" type="pres">
      <dgm:prSet presAssocID="{3F13B9C4-3FF9-49A1-9DAA-602D40691B7A}" presName="bgRect" presStyleLbl="bgShp" presStyleIdx="6" presStyleCnt="8"/>
      <dgm:spPr/>
    </dgm:pt>
    <dgm:pt modelId="{4B7C72FB-2480-4CC5-BB90-199EA8E85E74}" type="pres">
      <dgm:prSet presAssocID="{3F13B9C4-3FF9-49A1-9DAA-602D40691B7A}" presName="iconRect" presStyleLbl="node1" presStyleIdx="6"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dgm:spPr>
      <dgm:extLst>
        <a:ext uri="{E40237B7-FDA0-4F09-8148-C483321AD2D9}">
          <dgm14:cNvPr xmlns:dgm14="http://schemas.microsoft.com/office/drawing/2010/diagram" id="0" name="" descr="Lecturer"/>
        </a:ext>
      </dgm:extLst>
    </dgm:pt>
    <dgm:pt modelId="{2B092F7C-9D0B-41E8-9AB6-AC2C31E47A8E}" type="pres">
      <dgm:prSet presAssocID="{3F13B9C4-3FF9-49A1-9DAA-602D40691B7A}" presName="spaceRect" presStyleCnt="0"/>
      <dgm:spPr/>
    </dgm:pt>
    <dgm:pt modelId="{C018EE61-BA97-4812-ADD4-22A79D6F7000}" type="pres">
      <dgm:prSet presAssocID="{3F13B9C4-3FF9-49A1-9DAA-602D40691B7A}" presName="parTx" presStyleLbl="revTx" presStyleIdx="6" presStyleCnt="8">
        <dgm:presLayoutVars>
          <dgm:chMax val="0"/>
          <dgm:chPref val="0"/>
        </dgm:presLayoutVars>
      </dgm:prSet>
      <dgm:spPr/>
    </dgm:pt>
    <dgm:pt modelId="{C07E578D-DCAB-4E04-85E1-7762927BD325}" type="pres">
      <dgm:prSet presAssocID="{8A5BB335-9321-42C4-BC1F-B43C72BC529E}" presName="sibTrans" presStyleCnt="0"/>
      <dgm:spPr/>
    </dgm:pt>
    <dgm:pt modelId="{1A6CA30D-E588-4772-B8CD-146FD6ECE595}" type="pres">
      <dgm:prSet presAssocID="{4BF4350C-1E2C-4AA2-B03F-602DA3B1DADD}" presName="compNode" presStyleCnt="0"/>
      <dgm:spPr/>
    </dgm:pt>
    <dgm:pt modelId="{3CD20A6F-9F91-4500-8A28-F5AE2E496F0B}" type="pres">
      <dgm:prSet presAssocID="{4BF4350C-1E2C-4AA2-B03F-602DA3B1DADD}" presName="bgRect" presStyleLbl="bgShp" presStyleIdx="7" presStyleCnt="8"/>
      <dgm:spPr/>
    </dgm:pt>
    <dgm:pt modelId="{CE7B5614-AE2C-4610-9BA4-2B44E03B67D7}" type="pres">
      <dgm:prSet presAssocID="{4BF4350C-1E2C-4AA2-B03F-602DA3B1DADD}" presName="iconRect" presStyleLbl="node1" presStyleIdx="7"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Love Letter"/>
        </a:ext>
      </dgm:extLst>
    </dgm:pt>
    <dgm:pt modelId="{D3FACFFC-E723-477A-983E-5F5374AD5261}" type="pres">
      <dgm:prSet presAssocID="{4BF4350C-1E2C-4AA2-B03F-602DA3B1DADD}" presName="spaceRect" presStyleCnt="0"/>
      <dgm:spPr/>
    </dgm:pt>
    <dgm:pt modelId="{9C3B1925-50D6-41B3-8447-4F2B39FB0BEF}" type="pres">
      <dgm:prSet presAssocID="{4BF4350C-1E2C-4AA2-B03F-602DA3B1DADD}" presName="parTx" presStyleLbl="revTx" presStyleIdx="7" presStyleCnt="8">
        <dgm:presLayoutVars>
          <dgm:chMax val="0"/>
          <dgm:chPref val="0"/>
        </dgm:presLayoutVars>
      </dgm:prSet>
      <dgm:spPr/>
    </dgm:pt>
  </dgm:ptLst>
  <dgm:cxnLst>
    <dgm:cxn modelId="{EC690521-7733-41D5-8899-47FE5D402BE2}" type="presOf" srcId="{3F13B9C4-3FF9-49A1-9DAA-602D40691B7A}" destId="{C018EE61-BA97-4812-ADD4-22A79D6F7000}" srcOrd="0" destOrd="0" presId="urn:microsoft.com/office/officeart/2018/2/layout/IconVerticalSolidList"/>
    <dgm:cxn modelId="{917A363F-8420-40B2-9EF5-3CA65AB00B7D}" type="presOf" srcId="{75CF7F70-8B7D-4B0E-8842-A4F32CC70904}" destId="{9D148267-3913-43EA-924B-C3041C71C836}" srcOrd="0" destOrd="0" presId="urn:microsoft.com/office/officeart/2018/2/layout/IconVerticalSolidList"/>
    <dgm:cxn modelId="{B5B9833F-5F6B-4849-BE42-0EF367FF37FC}" srcId="{CAFE8BF3-0E5F-4BD8-90FC-1864FF594BDD}" destId="{4BF4350C-1E2C-4AA2-B03F-602DA3B1DADD}" srcOrd="7" destOrd="0" parTransId="{A9A672FB-BBEE-4CA9-AFB0-2F04BD514A19}" sibTransId="{5853990E-4380-4904-BF91-6A83DCAD3854}"/>
    <dgm:cxn modelId="{8C740269-7C5E-41FC-8F7F-C8E3F8896B31}" srcId="{CAFE8BF3-0E5F-4BD8-90FC-1864FF594BDD}" destId="{DF146736-C20D-4589-9842-1236D93C718A}" srcOrd="1" destOrd="0" parTransId="{85FD6E1B-5AFE-45CA-8754-8DE0BD3A40D2}" sibTransId="{887F5117-F588-42A6-83E9-0DFDF5D07BC5}"/>
    <dgm:cxn modelId="{93FEA96C-9041-4208-95FE-CD534C992EC4}" type="presOf" srcId="{CAFE8BF3-0E5F-4BD8-90FC-1864FF594BDD}" destId="{312DB00C-3EE3-4B67-B423-6CD27765D159}" srcOrd="0" destOrd="0" presId="urn:microsoft.com/office/officeart/2018/2/layout/IconVerticalSolidList"/>
    <dgm:cxn modelId="{D1600059-C293-4D75-848E-2AAA8E0FE5C7}" type="presOf" srcId="{4BF4350C-1E2C-4AA2-B03F-602DA3B1DADD}" destId="{9C3B1925-50D6-41B3-8447-4F2B39FB0BEF}" srcOrd="0" destOrd="0" presId="urn:microsoft.com/office/officeart/2018/2/layout/IconVerticalSolidList"/>
    <dgm:cxn modelId="{AA783582-FF4D-42E1-8AB7-DB1CACE146D7}" type="presOf" srcId="{76D1B746-AA28-4EF2-93AA-1BE78E81E3CF}" destId="{EB23A07E-E4F1-4CB6-BE93-00FF2DF9EE5D}" srcOrd="0" destOrd="0" presId="urn:microsoft.com/office/officeart/2018/2/layout/IconVerticalSolidList"/>
    <dgm:cxn modelId="{DC629094-4DD0-46A1-A012-BDF2B178A88F}" srcId="{CAFE8BF3-0E5F-4BD8-90FC-1864FF594BDD}" destId="{76D1B746-AA28-4EF2-93AA-1BE78E81E3CF}" srcOrd="2" destOrd="0" parTransId="{8C95258B-F7F9-4785-A169-DBAD0C5490A7}" sibTransId="{25BB0D6C-5AA3-4D79-95E1-B7717CEDD7A7}"/>
    <dgm:cxn modelId="{1E90BFAA-EF07-4BCE-9812-FCB88EACFB34}" srcId="{CAFE8BF3-0E5F-4BD8-90FC-1864FF594BDD}" destId="{99660BCD-CA9F-40BA-A79C-7C4E354F0D0E}" srcOrd="5" destOrd="0" parTransId="{B541C5D5-FD9D-4DFA-AE85-9D0C19378D5D}" sibTransId="{6D2CF894-F591-4CC1-A04D-0298FCCDCC5E}"/>
    <dgm:cxn modelId="{DF2376B3-49E5-49E7-99DE-82C532D9B662}" srcId="{CAFE8BF3-0E5F-4BD8-90FC-1864FF594BDD}" destId="{75CF7F70-8B7D-4B0E-8842-A4F32CC70904}" srcOrd="3" destOrd="0" parTransId="{ED1DE011-B85F-46FE-B1FA-6A5A54A6A33B}" sibTransId="{F2ABF29A-BB43-4E5F-B100-1E145707EC95}"/>
    <dgm:cxn modelId="{859D6CB6-441D-4ECF-A5C1-63C8A0BEC703}" srcId="{CAFE8BF3-0E5F-4BD8-90FC-1864FF594BDD}" destId="{3F13B9C4-3FF9-49A1-9DAA-602D40691B7A}" srcOrd="6" destOrd="0" parTransId="{7CA3D314-AB88-4E7B-B249-8993A158B2E2}" sibTransId="{8A5BB335-9321-42C4-BC1F-B43C72BC529E}"/>
    <dgm:cxn modelId="{3E786BC8-DFDC-440E-9CCA-7F787B96AF98}" type="presOf" srcId="{E1299895-F181-4B9E-A3A7-387157BED5BE}" destId="{0371DD69-D35B-4105-ABFB-6DE3B28C1B26}" srcOrd="0" destOrd="0" presId="urn:microsoft.com/office/officeart/2018/2/layout/IconVerticalSolidList"/>
    <dgm:cxn modelId="{82DF4ACC-10A8-46C3-BEAB-8BC24AB09FCA}" srcId="{CAFE8BF3-0E5F-4BD8-90FC-1864FF594BDD}" destId="{E1299895-F181-4B9E-A3A7-387157BED5BE}" srcOrd="4" destOrd="0" parTransId="{64A999AB-95CE-40A5-9CD9-B89E612570A5}" sibTransId="{CDB8F403-E991-42C6-B256-73FA4BEE0508}"/>
    <dgm:cxn modelId="{14D080CC-E7B7-453B-A5CB-5223AECB4901}" srcId="{CAFE8BF3-0E5F-4BD8-90FC-1864FF594BDD}" destId="{DF582E88-93A5-4882-826D-A82FC3AD707D}" srcOrd="0" destOrd="0" parTransId="{C40CC4A1-6A40-4CD9-AA64-C4A86112D0A2}" sibTransId="{DA334FA5-E73F-4F06-8DF4-1645B4C7D141}"/>
    <dgm:cxn modelId="{8B3E2BE7-08B3-49E9-BB19-6F5D8F3A47C0}" type="presOf" srcId="{99660BCD-CA9F-40BA-A79C-7C4E354F0D0E}" destId="{CD1E6303-9AD1-4780-B445-33EF4A3BAE88}" srcOrd="0" destOrd="0" presId="urn:microsoft.com/office/officeart/2018/2/layout/IconVerticalSolidList"/>
    <dgm:cxn modelId="{47BB12EF-6F8F-417C-A467-05CCE5C61538}" type="presOf" srcId="{DF582E88-93A5-4882-826D-A82FC3AD707D}" destId="{23230F84-EC02-4985-804C-76CC8ABD3137}" srcOrd="0" destOrd="0" presId="urn:microsoft.com/office/officeart/2018/2/layout/IconVerticalSolidList"/>
    <dgm:cxn modelId="{D07303FC-5744-4DCB-8D8C-6B08BEE567F6}" type="presOf" srcId="{DF146736-C20D-4589-9842-1236D93C718A}" destId="{846A5B03-6508-4DD7-8441-E22AFBB892E3}" srcOrd="0" destOrd="0" presId="urn:microsoft.com/office/officeart/2018/2/layout/IconVerticalSolidList"/>
    <dgm:cxn modelId="{AA7CC620-FCC6-4367-A281-64D8D8F71578}" type="presParOf" srcId="{312DB00C-3EE3-4B67-B423-6CD27765D159}" destId="{84920CD4-DE42-4FBB-8F8F-A3A033709138}" srcOrd="0" destOrd="0" presId="urn:microsoft.com/office/officeart/2018/2/layout/IconVerticalSolidList"/>
    <dgm:cxn modelId="{A1419943-D57D-4F29-9C19-0BA8030A68B4}" type="presParOf" srcId="{84920CD4-DE42-4FBB-8F8F-A3A033709138}" destId="{1E81B8E4-A5A2-4B73-8FBE-C07993DA42A1}" srcOrd="0" destOrd="0" presId="urn:microsoft.com/office/officeart/2018/2/layout/IconVerticalSolidList"/>
    <dgm:cxn modelId="{FA8A9F16-170F-4A40-9A59-D335D4C93764}" type="presParOf" srcId="{84920CD4-DE42-4FBB-8F8F-A3A033709138}" destId="{BD596CD1-F3ED-4A80-B041-AD68B451973D}" srcOrd="1" destOrd="0" presId="urn:microsoft.com/office/officeart/2018/2/layout/IconVerticalSolidList"/>
    <dgm:cxn modelId="{F8FCF34B-B9D7-4036-850D-D0ADE92FF245}" type="presParOf" srcId="{84920CD4-DE42-4FBB-8F8F-A3A033709138}" destId="{E41FB5E6-288C-43F2-8E71-C13A9EE8E057}" srcOrd="2" destOrd="0" presId="urn:microsoft.com/office/officeart/2018/2/layout/IconVerticalSolidList"/>
    <dgm:cxn modelId="{CF42FB96-6E71-43A4-A89B-7C7E148EF328}" type="presParOf" srcId="{84920CD4-DE42-4FBB-8F8F-A3A033709138}" destId="{23230F84-EC02-4985-804C-76CC8ABD3137}" srcOrd="3" destOrd="0" presId="urn:microsoft.com/office/officeart/2018/2/layout/IconVerticalSolidList"/>
    <dgm:cxn modelId="{0BCB1F29-6F2B-4DE5-99A8-EB3DE8BFEF82}" type="presParOf" srcId="{312DB00C-3EE3-4B67-B423-6CD27765D159}" destId="{6D58C762-D2A5-4B3F-915B-5AA8408FC170}" srcOrd="1" destOrd="0" presId="urn:microsoft.com/office/officeart/2018/2/layout/IconVerticalSolidList"/>
    <dgm:cxn modelId="{BE6DD825-0700-4BFD-9B9C-B2A3D801DBC1}" type="presParOf" srcId="{312DB00C-3EE3-4B67-B423-6CD27765D159}" destId="{73A3C3CD-8417-4D3B-8831-90B4A25F49C3}" srcOrd="2" destOrd="0" presId="urn:microsoft.com/office/officeart/2018/2/layout/IconVerticalSolidList"/>
    <dgm:cxn modelId="{484CB35C-1107-43C8-89D1-23D5E0A9DA7D}" type="presParOf" srcId="{73A3C3CD-8417-4D3B-8831-90B4A25F49C3}" destId="{9F7A154A-DF9C-4DA4-93F7-55F7342E6387}" srcOrd="0" destOrd="0" presId="urn:microsoft.com/office/officeart/2018/2/layout/IconVerticalSolidList"/>
    <dgm:cxn modelId="{4A351150-A7F7-4EE9-AC7E-7B8A064289E7}" type="presParOf" srcId="{73A3C3CD-8417-4D3B-8831-90B4A25F49C3}" destId="{38183895-2242-4EE2-96CF-5945687C485E}" srcOrd="1" destOrd="0" presId="urn:microsoft.com/office/officeart/2018/2/layout/IconVerticalSolidList"/>
    <dgm:cxn modelId="{BBAA9AA1-940B-467C-A6AB-1A6A69448702}" type="presParOf" srcId="{73A3C3CD-8417-4D3B-8831-90B4A25F49C3}" destId="{ADA3B323-5531-4D4A-95DA-DC51D494FEEF}" srcOrd="2" destOrd="0" presId="urn:microsoft.com/office/officeart/2018/2/layout/IconVerticalSolidList"/>
    <dgm:cxn modelId="{7701C0BC-2CFA-44E9-8090-675AF2723D05}" type="presParOf" srcId="{73A3C3CD-8417-4D3B-8831-90B4A25F49C3}" destId="{846A5B03-6508-4DD7-8441-E22AFBB892E3}" srcOrd="3" destOrd="0" presId="urn:microsoft.com/office/officeart/2018/2/layout/IconVerticalSolidList"/>
    <dgm:cxn modelId="{46DA020E-C1CD-41F2-A213-4608DD3E60EF}" type="presParOf" srcId="{312DB00C-3EE3-4B67-B423-6CD27765D159}" destId="{CA816D63-AD8C-4B3E-BDD2-9F68540EB015}" srcOrd="3" destOrd="0" presId="urn:microsoft.com/office/officeart/2018/2/layout/IconVerticalSolidList"/>
    <dgm:cxn modelId="{27B073D9-B58A-4985-82B0-142B44B4BC69}" type="presParOf" srcId="{312DB00C-3EE3-4B67-B423-6CD27765D159}" destId="{4EA91000-C6EC-4AFD-B0BB-9037C4A2848A}" srcOrd="4" destOrd="0" presId="urn:microsoft.com/office/officeart/2018/2/layout/IconVerticalSolidList"/>
    <dgm:cxn modelId="{6A77D4EA-654D-4CE8-8C5B-7B24B6B1617B}" type="presParOf" srcId="{4EA91000-C6EC-4AFD-B0BB-9037C4A2848A}" destId="{EC678A6F-30D7-4B59-9A28-7909B0F7F449}" srcOrd="0" destOrd="0" presId="urn:microsoft.com/office/officeart/2018/2/layout/IconVerticalSolidList"/>
    <dgm:cxn modelId="{F36C787C-0AD8-4336-BEA6-09EF4D3770B7}" type="presParOf" srcId="{4EA91000-C6EC-4AFD-B0BB-9037C4A2848A}" destId="{4D4828BF-EA51-4A79-A4F3-41B8F644FF4C}" srcOrd="1" destOrd="0" presId="urn:microsoft.com/office/officeart/2018/2/layout/IconVerticalSolidList"/>
    <dgm:cxn modelId="{2ADF4C71-B09A-4CD4-92FB-5E5CD117BF58}" type="presParOf" srcId="{4EA91000-C6EC-4AFD-B0BB-9037C4A2848A}" destId="{6410109F-92EF-4328-A77D-A5EC66DA2432}" srcOrd="2" destOrd="0" presId="urn:microsoft.com/office/officeart/2018/2/layout/IconVerticalSolidList"/>
    <dgm:cxn modelId="{C3FB07A2-4E0B-4826-9E3A-81E6B596BBF4}" type="presParOf" srcId="{4EA91000-C6EC-4AFD-B0BB-9037C4A2848A}" destId="{EB23A07E-E4F1-4CB6-BE93-00FF2DF9EE5D}" srcOrd="3" destOrd="0" presId="urn:microsoft.com/office/officeart/2018/2/layout/IconVerticalSolidList"/>
    <dgm:cxn modelId="{E222FEC5-724B-4B60-8795-BD11F6D18AE9}" type="presParOf" srcId="{312DB00C-3EE3-4B67-B423-6CD27765D159}" destId="{E62A11FA-966A-4AF3-BD53-14156ACE9948}" srcOrd="5" destOrd="0" presId="urn:microsoft.com/office/officeart/2018/2/layout/IconVerticalSolidList"/>
    <dgm:cxn modelId="{288872F2-DB3B-4BAB-9AC3-9EB53F49617C}" type="presParOf" srcId="{312DB00C-3EE3-4B67-B423-6CD27765D159}" destId="{328D9ABA-7D58-4D1A-9BDB-5349B73482F4}" srcOrd="6" destOrd="0" presId="urn:microsoft.com/office/officeart/2018/2/layout/IconVerticalSolidList"/>
    <dgm:cxn modelId="{BC169B70-C9F3-42FE-9FA3-307210598CAD}" type="presParOf" srcId="{328D9ABA-7D58-4D1A-9BDB-5349B73482F4}" destId="{AA0AC582-A8AE-4BC0-9DB2-2D648164265C}" srcOrd="0" destOrd="0" presId="urn:microsoft.com/office/officeart/2018/2/layout/IconVerticalSolidList"/>
    <dgm:cxn modelId="{1F9B02F6-2817-4A24-AB35-355505434CDA}" type="presParOf" srcId="{328D9ABA-7D58-4D1A-9BDB-5349B73482F4}" destId="{A8FE2DF9-6BCD-4CBF-A172-7F16A361F679}" srcOrd="1" destOrd="0" presId="urn:microsoft.com/office/officeart/2018/2/layout/IconVerticalSolidList"/>
    <dgm:cxn modelId="{A3254132-6555-4723-BF38-C2F21CF237AB}" type="presParOf" srcId="{328D9ABA-7D58-4D1A-9BDB-5349B73482F4}" destId="{7A52A1C2-0A8D-46C1-A01A-61DA92BFA446}" srcOrd="2" destOrd="0" presId="urn:microsoft.com/office/officeart/2018/2/layout/IconVerticalSolidList"/>
    <dgm:cxn modelId="{CEB74650-B89D-459C-A2B6-84CF6C985266}" type="presParOf" srcId="{328D9ABA-7D58-4D1A-9BDB-5349B73482F4}" destId="{9D148267-3913-43EA-924B-C3041C71C836}" srcOrd="3" destOrd="0" presId="urn:microsoft.com/office/officeart/2018/2/layout/IconVerticalSolidList"/>
    <dgm:cxn modelId="{8EC436F1-C377-4FEF-9AA5-EE64754062B6}" type="presParOf" srcId="{312DB00C-3EE3-4B67-B423-6CD27765D159}" destId="{4D58106D-511A-47F6-99CD-0BA4CFB23DA5}" srcOrd="7" destOrd="0" presId="urn:microsoft.com/office/officeart/2018/2/layout/IconVerticalSolidList"/>
    <dgm:cxn modelId="{5D7EAA67-6378-4C90-B51F-1F4689799BA1}" type="presParOf" srcId="{312DB00C-3EE3-4B67-B423-6CD27765D159}" destId="{8D7A2DEA-A6A8-4794-AB16-963B9F301FE9}" srcOrd="8" destOrd="0" presId="urn:microsoft.com/office/officeart/2018/2/layout/IconVerticalSolidList"/>
    <dgm:cxn modelId="{562D8362-43C4-4CCE-91A5-94F00342A590}" type="presParOf" srcId="{8D7A2DEA-A6A8-4794-AB16-963B9F301FE9}" destId="{FA3BA8B5-5E22-470E-A3E2-89D1E5C948A5}" srcOrd="0" destOrd="0" presId="urn:microsoft.com/office/officeart/2018/2/layout/IconVerticalSolidList"/>
    <dgm:cxn modelId="{4A5AE2BA-F164-4EF0-8E6A-6877342C547B}" type="presParOf" srcId="{8D7A2DEA-A6A8-4794-AB16-963B9F301FE9}" destId="{8BAD65E2-6DDE-4DDB-B15C-0B73891BE1BE}" srcOrd="1" destOrd="0" presId="urn:microsoft.com/office/officeart/2018/2/layout/IconVerticalSolidList"/>
    <dgm:cxn modelId="{C598F1CC-ED60-437D-AA91-49372B11FD99}" type="presParOf" srcId="{8D7A2DEA-A6A8-4794-AB16-963B9F301FE9}" destId="{24B266D2-6E0D-48B0-A43A-2AA99AA98DC1}" srcOrd="2" destOrd="0" presId="urn:microsoft.com/office/officeart/2018/2/layout/IconVerticalSolidList"/>
    <dgm:cxn modelId="{18240E59-DD20-47DF-BF7D-3DAD41F91B2C}" type="presParOf" srcId="{8D7A2DEA-A6A8-4794-AB16-963B9F301FE9}" destId="{0371DD69-D35B-4105-ABFB-6DE3B28C1B26}" srcOrd="3" destOrd="0" presId="urn:microsoft.com/office/officeart/2018/2/layout/IconVerticalSolidList"/>
    <dgm:cxn modelId="{595C3ED0-A147-474C-A3DA-B6682CEBE00C}" type="presParOf" srcId="{312DB00C-3EE3-4B67-B423-6CD27765D159}" destId="{3C2EF1BA-5D9D-469E-B1B3-282182C644FF}" srcOrd="9" destOrd="0" presId="urn:microsoft.com/office/officeart/2018/2/layout/IconVerticalSolidList"/>
    <dgm:cxn modelId="{031BDC71-113A-4A52-83E2-C811B2AF41E0}" type="presParOf" srcId="{312DB00C-3EE3-4B67-B423-6CD27765D159}" destId="{5FA983DE-76DD-4501-B308-67A4A0930A83}" srcOrd="10" destOrd="0" presId="urn:microsoft.com/office/officeart/2018/2/layout/IconVerticalSolidList"/>
    <dgm:cxn modelId="{4D1EEC0D-0124-41BE-82A1-4995FDF8371A}" type="presParOf" srcId="{5FA983DE-76DD-4501-B308-67A4A0930A83}" destId="{73F58375-FBE6-4068-82AB-90603835EF3F}" srcOrd="0" destOrd="0" presId="urn:microsoft.com/office/officeart/2018/2/layout/IconVerticalSolidList"/>
    <dgm:cxn modelId="{F62729BE-47CB-4D85-8475-C5BD0E397F9A}" type="presParOf" srcId="{5FA983DE-76DD-4501-B308-67A4A0930A83}" destId="{408A5E4A-243B-4A67-9663-D352F28AA85B}" srcOrd="1" destOrd="0" presId="urn:microsoft.com/office/officeart/2018/2/layout/IconVerticalSolidList"/>
    <dgm:cxn modelId="{FA57805A-873E-4E0E-9A59-FFBEB964E961}" type="presParOf" srcId="{5FA983DE-76DD-4501-B308-67A4A0930A83}" destId="{AD7F6417-8FA6-4EDD-9B59-B0E831A7A668}" srcOrd="2" destOrd="0" presId="urn:microsoft.com/office/officeart/2018/2/layout/IconVerticalSolidList"/>
    <dgm:cxn modelId="{59D7D7AA-8B65-4893-9B5E-82B3E453CDEA}" type="presParOf" srcId="{5FA983DE-76DD-4501-B308-67A4A0930A83}" destId="{CD1E6303-9AD1-4780-B445-33EF4A3BAE88}" srcOrd="3" destOrd="0" presId="urn:microsoft.com/office/officeart/2018/2/layout/IconVerticalSolidList"/>
    <dgm:cxn modelId="{A00E355E-0EF0-455D-B2E6-FED59A7D29EA}" type="presParOf" srcId="{312DB00C-3EE3-4B67-B423-6CD27765D159}" destId="{4547D7F8-24DF-4688-B5A8-AD4EDC052D99}" srcOrd="11" destOrd="0" presId="urn:microsoft.com/office/officeart/2018/2/layout/IconVerticalSolidList"/>
    <dgm:cxn modelId="{8E0C4F4F-1215-4B26-B069-CC2060717171}" type="presParOf" srcId="{312DB00C-3EE3-4B67-B423-6CD27765D159}" destId="{60C8A885-4998-47DD-8C0C-361A4438214F}" srcOrd="12" destOrd="0" presId="urn:microsoft.com/office/officeart/2018/2/layout/IconVerticalSolidList"/>
    <dgm:cxn modelId="{F49DDF7C-FE60-4E2E-BE41-3949CE9F76B7}" type="presParOf" srcId="{60C8A885-4998-47DD-8C0C-361A4438214F}" destId="{0ECE0CD7-7C7B-4306-A33B-CBC9AC12AEEC}" srcOrd="0" destOrd="0" presId="urn:microsoft.com/office/officeart/2018/2/layout/IconVerticalSolidList"/>
    <dgm:cxn modelId="{586D2E29-0BFB-44A0-8815-CEFCAE677681}" type="presParOf" srcId="{60C8A885-4998-47DD-8C0C-361A4438214F}" destId="{4B7C72FB-2480-4CC5-BB90-199EA8E85E74}" srcOrd="1" destOrd="0" presId="urn:microsoft.com/office/officeart/2018/2/layout/IconVerticalSolidList"/>
    <dgm:cxn modelId="{96BDC254-4726-4A4F-B1D8-EB7B9275B116}" type="presParOf" srcId="{60C8A885-4998-47DD-8C0C-361A4438214F}" destId="{2B092F7C-9D0B-41E8-9AB6-AC2C31E47A8E}" srcOrd="2" destOrd="0" presId="urn:microsoft.com/office/officeart/2018/2/layout/IconVerticalSolidList"/>
    <dgm:cxn modelId="{A7F2ADCA-FD4B-4324-A1B3-5B930BE1C73F}" type="presParOf" srcId="{60C8A885-4998-47DD-8C0C-361A4438214F}" destId="{C018EE61-BA97-4812-ADD4-22A79D6F7000}" srcOrd="3" destOrd="0" presId="urn:microsoft.com/office/officeart/2018/2/layout/IconVerticalSolidList"/>
    <dgm:cxn modelId="{A81D5365-1ABF-4C0C-A1F1-48CD38475227}" type="presParOf" srcId="{312DB00C-3EE3-4B67-B423-6CD27765D159}" destId="{C07E578D-DCAB-4E04-85E1-7762927BD325}" srcOrd="13" destOrd="0" presId="urn:microsoft.com/office/officeart/2018/2/layout/IconVerticalSolidList"/>
    <dgm:cxn modelId="{4F284736-C585-4BFB-AFDB-5B9E6D79372E}" type="presParOf" srcId="{312DB00C-3EE3-4B67-B423-6CD27765D159}" destId="{1A6CA30D-E588-4772-B8CD-146FD6ECE595}" srcOrd="14" destOrd="0" presId="urn:microsoft.com/office/officeart/2018/2/layout/IconVerticalSolidList"/>
    <dgm:cxn modelId="{FD740FCA-724E-4372-9528-08CB699C1F4E}" type="presParOf" srcId="{1A6CA30D-E588-4772-B8CD-146FD6ECE595}" destId="{3CD20A6F-9F91-4500-8A28-F5AE2E496F0B}" srcOrd="0" destOrd="0" presId="urn:microsoft.com/office/officeart/2018/2/layout/IconVerticalSolidList"/>
    <dgm:cxn modelId="{A29E674F-F010-40BC-9062-CE9C3360477B}" type="presParOf" srcId="{1A6CA30D-E588-4772-B8CD-146FD6ECE595}" destId="{CE7B5614-AE2C-4610-9BA4-2B44E03B67D7}" srcOrd="1" destOrd="0" presId="urn:microsoft.com/office/officeart/2018/2/layout/IconVerticalSolidList"/>
    <dgm:cxn modelId="{CD4F1D2B-FDA1-43CB-BB30-B76540F65826}" type="presParOf" srcId="{1A6CA30D-E588-4772-B8CD-146FD6ECE595}" destId="{D3FACFFC-E723-477A-983E-5F5374AD5261}" srcOrd="2" destOrd="0" presId="urn:microsoft.com/office/officeart/2018/2/layout/IconVerticalSolidList"/>
    <dgm:cxn modelId="{8E1AF2C9-17D5-4C6F-86BA-C2DF9F5F8321}" type="presParOf" srcId="{1A6CA30D-E588-4772-B8CD-146FD6ECE595}" destId="{9C3B1925-50D6-41B3-8447-4F2B39FB0BE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1B8E4-A5A2-4B73-8FBE-C07993DA42A1}">
      <dsp:nvSpPr>
        <dsp:cNvPr id="0" name=""/>
        <dsp:cNvSpPr/>
      </dsp:nvSpPr>
      <dsp:spPr>
        <a:xfrm>
          <a:off x="0" y="544"/>
          <a:ext cx="10515600" cy="45761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596CD1-F3ED-4A80-B041-AD68B451973D}">
      <dsp:nvSpPr>
        <dsp:cNvPr id="0" name=""/>
        <dsp:cNvSpPr/>
      </dsp:nvSpPr>
      <dsp:spPr>
        <a:xfrm>
          <a:off x="138428" y="103508"/>
          <a:ext cx="251689" cy="2516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230F84-EC02-4985-804C-76CC8ABD3137}">
      <dsp:nvSpPr>
        <dsp:cNvPr id="0" name=""/>
        <dsp:cNvSpPr/>
      </dsp:nvSpPr>
      <dsp:spPr>
        <a:xfrm>
          <a:off x="528547" y="544"/>
          <a:ext cx="9987052" cy="457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431" tIns="48431" rIns="48431" bIns="48431" numCol="1" spcCol="1270" anchor="ctr" anchorCtr="0">
          <a:noAutofit/>
        </a:bodyPr>
        <a:lstStyle/>
        <a:p>
          <a:pPr marL="0" lvl="0" indent="0" algn="l" defTabSz="711200">
            <a:lnSpc>
              <a:spcPct val="100000"/>
            </a:lnSpc>
            <a:spcBef>
              <a:spcPct val="0"/>
            </a:spcBef>
            <a:spcAft>
              <a:spcPct val="35000"/>
            </a:spcAft>
            <a:buNone/>
          </a:pPr>
          <a:r>
            <a:rPr lang="en-GB" sz="1600" kern="1200"/>
            <a:t>Why do you think the disciples were afraid before Pentecost? </a:t>
          </a:r>
          <a:endParaRPr lang="en-US" sz="1600" kern="1200"/>
        </a:p>
      </dsp:txBody>
      <dsp:txXfrm>
        <a:off x="528547" y="544"/>
        <a:ext cx="9987052" cy="457616"/>
      </dsp:txXfrm>
    </dsp:sp>
    <dsp:sp modelId="{9F7A154A-DF9C-4DA4-93F7-55F7342E6387}">
      <dsp:nvSpPr>
        <dsp:cNvPr id="0" name=""/>
        <dsp:cNvSpPr/>
      </dsp:nvSpPr>
      <dsp:spPr>
        <a:xfrm>
          <a:off x="0" y="572565"/>
          <a:ext cx="10515600" cy="45761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183895-2242-4EE2-96CF-5945687C485E}">
      <dsp:nvSpPr>
        <dsp:cNvPr id="0" name=""/>
        <dsp:cNvSpPr/>
      </dsp:nvSpPr>
      <dsp:spPr>
        <a:xfrm>
          <a:off x="138428" y="675529"/>
          <a:ext cx="251689" cy="2516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6A5B03-6508-4DD7-8441-E22AFBB892E3}">
      <dsp:nvSpPr>
        <dsp:cNvPr id="0" name=""/>
        <dsp:cNvSpPr/>
      </dsp:nvSpPr>
      <dsp:spPr>
        <a:xfrm>
          <a:off x="528547" y="572565"/>
          <a:ext cx="9987052" cy="457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431" tIns="48431" rIns="48431" bIns="48431" numCol="1" spcCol="1270" anchor="ctr" anchorCtr="0">
          <a:noAutofit/>
        </a:bodyPr>
        <a:lstStyle/>
        <a:p>
          <a:pPr marL="0" lvl="0" indent="0" algn="l" defTabSz="711200">
            <a:lnSpc>
              <a:spcPct val="100000"/>
            </a:lnSpc>
            <a:spcBef>
              <a:spcPct val="0"/>
            </a:spcBef>
            <a:spcAft>
              <a:spcPct val="35000"/>
            </a:spcAft>
            <a:buNone/>
          </a:pPr>
          <a:r>
            <a:rPr lang="en-GB" sz="1600" kern="1200"/>
            <a:t>How did the Holy Spirit give the disciples courage to speak publicly? </a:t>
          </a:r>
          <a:endParaRPr lang="en-US" sz="1600" kern="1200"/>
        </a:p>
      </dsp:txBody>
      <dsp:txXfrm>
        <a:off x="528547" y="572565"/>
        <a:ext cx="9987052" cy="457616"/>
      </dsp:txXfrm>
    </dsp:sp>
    <dsp:sp modelId="{EC678A6F-30D7-4B59-9A28-7909B0F7F449}">
      <dsp:nvSpPr>
        <dsp:cNvPr id="0" name=""/>
        <dsp:cNvSpPr/>
      </dsp:nvSpPr>
      <dsp:spPr>
        <a:xfrm>
          <a:off x="0" y="1144585"/>
          <a:ext cx="10515600" cy="45761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4828BF-EA51-4A79-A4F3-41B8F644FF4C}">
      <dsp:nvSpPr>
        <dsp:cNvPr id="0" name=""/>
        <dsp:cNvSpPr/>
      </dsp:nvSpPr>
      <dsp:spPr>
        <a:xfrm>
          <a:off x="138428" y="1247549"/>
          <a:ext cx="251689" cy="2516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23A07E-E4F1-4CB6-BE93-00FF2DF9EE5D}">
      <dsp:nvSpPr>
        <dsp:cNvPr id="0" name=""/>
        <dsp:cNvSpPr/>
      </dsp:nvSpPr>
      <dsp:spPr>
        <a:xfrm>
          <a:off x="528547" y="1144585"/>
          <a:ext cx="9987052" cy="457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431" tIns="48431" rIns="48431" bIns="48431" numCol="1" spcCol="1270" anchor="ctr" anchorCtr="0">
          <a:noAutofit/>
        </a:bodyPr>
        <a:lstStyle/>
        <a:p>
          <a:pPr marL="0" lvl="0" indent="0" algn="l" defTabSz="711200">
            <a:lnSpc>
              <a:spcPct val="100000"/>
            </a:lnSpc>
            <a:spcBef>
              <a:spcPct val="0"/>
            </a:spcBef>
            <a:spcAft>
              <a:spcPct val="35000"/>
            </a:spcAft>
            <a:buNone/>
          </a:pPr>
          <a:r>
            <a:rPr lang="en-GB" sz="1600" kern="1200"/>
            <a:t>What does Peter’s speech at Pentecost teach Christians about bravery and faith? </a:t>
          </a:r>
          <a:endParaRPr lang="en-US" sz="1600" kern="1200"/>
        </a:p>
      </dsp:txBody>
      <dsp:txXfrm>
        <a:off x="528547" y="1144585"/>
        <a:ext cx="9987052" cy="457616"/>
      </dsp:txXfrm>
    </dsp:sp>
    <dsp:sp modelId="{AA0AC582-A8AE-4BC0-9DB2-2D648164265C}">
      <dsp:nvSpPr>
        <dsp:cNvPr id="0" name=""/>
        <dsp:cNvSpPr/>
      </dsp:nvSpPr>
      <dsp:spPr>
        <a:xfrm>
          <a:off x="0" y="1716606"/>
          <a:ext cx="10515600" cy="45761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FE2DF9-6BCD-4CBF-A172-7F16A361F679}">
      <dsp:nvSpPr>
        <dsp:cNvPr id="0" name=""/>
        <dsp:cNvSpPr/>
      </dsp:nvSpPr>
      <dsp:spPr>
        <a:xfrm>
          <a:off x="138428" y="1819570"/>
          <a:ext cx="251689" cy="2516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148267-3913-43EA-924B-C3041C71C836}">
      <dsp:nvSpPr>
        <dsp:cNvPr id="0" name=""/>
        <dsp:cNvSpPr/>
      </dsp:nvSpPr>
      <dsp:spPr>
        <a:xfrm>
          <a:off x="528547" y="1716606"/>
          <a:ext cx="9987052" cy="457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431" tIns="48431" rIns="48431" bIns="48431" numCol="1" spcCol="1270" anchor="ctr" anchorCtr="0">
          <a:noAutofit/>
        </a:bodyPr>
        <a:lstStyle/>
        <a:p>
          <a:pPr marL="0" lvl="0" indent="0" algn="l" defTabSz="711200">
            <a:lnSpc>
              <a:spcPct val="100000"/>
            </a:lnSpc>
            <a:spcBef>
              <a:spcPct val="0"/>
            </a:spcBef>
            <a:spcAft>
              <a:spcPct val="35000"/>
            </a:spcAft>
            <a:buNone/>
          </a:pPr>
          <a:r>
            <a:rPr lang="en-GB" sz="1600" kern="1200"/>
            <a:t>Can courage mean more than being fearless? Why or why not? </a:t>
          </a:r>
          <a:endParaRPr lang="en-US" sz="1600" kern="1200"/>
        </a:p>
      </dsp:txBody>
      <dsp:txXfrm>
        <a:off x="528547" y="1716606"/>
        <a:ext cx="9987052" cy="457616"/>
      </dsp:txXfrm>
    </dsp:sp>
    <dsp:sp modelId="{FA3BA8B5-5E22-470E-A3E2-89D1E5C948A5}">
      <dsp:nvSpPr>
        <dsp:cNvPr id="0" name=""/>
        <dsp:cNvSpPr/>
      </dsp:nvSpPr>
      <dsp:spPr>
        <a:xfrm>
          <a:off x="0" y="2288627"/>
          <a:ext cx="10515600" cy="45761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AD65E2-6DDE-4DDB-B15C-0B73891BE1BE}">
      <dsp:nvSpPr>
        <dsp:cNvPr id="0" name=""/>
        <dsp:cNvSpPr/>
      </dsp:nvSpPr>
      <dsp:spPr>
        <a:xfrm>
          <a:off x="138428" y="2391590"/>
          <a:ext cx="251689" cy="2516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71DD69-D35B-4105-ABFB-6DE3B28C1B26}">
      <dsp:nvSpPr>
        <dsp:cNvPr id="0" name=""/>
        <dsp:cNvSpPr/>
      </dsp:nvSpPr>
      <dsp:spPr>
        <a:xfrm>
          <a:off x="528547" y="2288627"/>
          <a:ext cx="9987052" cy="457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431" tIns="48431" rIns="48431" bIns="48431" numCol="1" spcCol="1270" anchor="ctr" anchorCtr="0">
          <a:noAutofit/>
        </a:bodyPr>
        <a:lstStyle/>
        <a:p>
          <a:pPr marL="0" lvl="0" indent="0" algn="l" defTabSz="711200">
            <a:lnSpc>
              <a:spcPct val="100000"/>
            </a:lnSpc>
            <a:spcBef>
              <a:spcPct val="0"/>
            </a:spcBef>
            <a:spcAft>
              <a:spcPct val="35000"/>
            </a:spcAft>
            <a:buNone/>
          </a:pPr>
          <a:r>
            <a:rPr lang="en-GB" sz="1600" kern="1200"/>
            <a:t>When might someone need courage to stand up for what is right today? </a:t>
          </a:r>
          <a:endParaRPr lang="en-US" sz="1600" kern="1200"/>
        </a:p>
      </dsp:txBody>
      <dsp:txXfrm>
        <a:off x="528547" y="2288627"/>
        <a:ext cx="9987052" cy="457616"/>
      </dsp:txXfrm>
    </dsp:sp>
    <dsp:sp modelId="{73F58375-FBE6-4068-82AB-90603835EF3F}">
      <dsp:nvSpPr>
        <dsp:cNvPr id="0" name=""/>
        <dsp:cNvSpPr/>
      </dsp:nvSpPr>
      <dsp:spPr>
        <a:xfrm>
          <a:off x="0" y="2860647"/>
          <a:ext cx="10515600" cy="45761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8A5E4A-243B-4A67-9663-D352F28AA85B}">
      <dsp:nvSpPr>
        <dsp:cNvPr id="0" name=""/>
        <dsp:cNvSpPr/>
      </dsp:nvSpPr>
      <dsp:spPr>
        <a:xfrm>
          <a:off x="138428" y="2963611"/>
          <a:ext cx="251689" cy="2516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1E6303-9AD1-4780-B445-33EF4A3BAE88}">
      <dsp:nvSpPr>
        <dsp:cNvPr id="0" name=""/>
        <dsp:cNvSpPr/>
      </dsp:nvSpPr>
      <dsp:spPr>
        <a:xfrm>
          <a:off x="528547" y="2860647"/>
          <a:ext cx="9987052" cy="457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431" tIns="48431" rIns="48431" bIns="48431" numCol="1" spcCol="1270" anchor="ctr" anchorCtr="0">
          <a:noAutofit/>
        </a:bodyPr>
        <a:lstStyle/>
        <a:p>
          <a:pPr marL="0" lvl="0" indent="0" algn="l" defTabSz="711200">
            <a:lnSpc>
              <a:spcPct val="100000"/>
            </a:lnSpc>
            <a:spcBef>
              <a:spcPct val="0"/>
            </a:spcBef>
            <a:spcAft>
              <a:spcPct val="35000"/>
            </a:spcAft>
            <a:buNone/>
          </a:pPr>
          <a:r>
            <a:rPr lang="en-GB" sz="1600" kern="1200"/>
            <a:t>How can people encourage others who are struggling with fear or self-doubt? </a:t>
          </a:r>
          <a:endParaRPr lang="en-US" sz="1600" kern="1200"/>
        </a:p>
      </dsp:txBody>
      <dsp:txXfrm>
        <a:off x="528547" y="2860647"/>
        <a:ext cx="9987052" cy="457616"/>
      </dsp:txXfrm>
    </dsp:sp>
    <dsp:sp modelId="{0ECE0CD7-7C7B-4306-A33B-CBC9AC12AEEC}">
      <dsp:nvSpPr>
        <dsp:cNvPr id="0" name=""/>
        <dsp:cNvSpPr/>
      </dsp:nvSpPr>
      <dsp:spPr>
        <a:xfrm>
          <a:off x="0" y="3432668"/>
          <a:ext cx="10515600" cy="45761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7C72FB-2480-4CC5-BB90-199EA8E85E74}">
      <dsp:nvSpPr>
        <dsp:cNvPr id="0" name=""/>
        <dsp:cNvSpPr/>
      </dsp:nvSpPr>
      <dsp:spPr>
        <a:xfrm>
          <a:off x="138428" y="3535631"/>
          <a:ext cx="251689" cy="2516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18EE61-BA97-4812-ADD4-22A79D6F7000}">
      <dsp:nvSpPr>
        <dsp:cNvPr id="0" name=""/>
        <dsp:cNvSpPr/>
      </dsp:nvSpPr>
      <dsp:spPr>
        <a:xfrm>
          <a:off x="528547" y="3432668"/>
          <a:ext cx="9987052" cy="457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431" tIns="48431" rIns="48431" bIns="48431" numCol="1" spcCol="1270" anchor="ctr" anchorCtr="0">
          <a:noAutofit/>
        </a:bodyPr>
        <a:lstStyle/>
        <a:p>
          <a:pPr marL="0" lvl="0" indent="0" algn="l" defTabSz="711200">
            <a:lnSpc>
              <a:spcPct val="100000"/>
            </a:lnSpc>
            <a:spcBef>
              <a:spcPct val="0"/>
            </a:spcBef>
            <a:spcAft>
              <a:spcPct val="35000"/>
            </a:spcAft>
            <a:buNone/>
          </a:pPr>
          <a:r>
            <a:rPr lang="en-GB" sz="1600" kern="1200"/>
            <a:t>How can speaking kindly and honestly require courage? </a:t>
          </a:r>
          <a:endParaRPr lang="en-US" sz="1600" kern="1200"/>
        </a:p>
      </dsp:txBody>
      <dsp:txXfrm>
        <a:off x="528547" y="3432668"/>
        <a:ext cx="9987052" cy="457616"/>
      </dsp:txXfrm>
    </dsp:sp>
    <dsp:sp modelId="{3CD20A6F-9F91-4500-8A28-F5AE2E496F0B}">
      <dsp:nvSpPr>
        <dsp:cNvPr id="0" name=""/>
        <dsp:cNvSpPr/>
      </dsp:nvSpPr>
      <dsp:spPr>
        <a:xfrm>
          <a:off x="0" y="4004688"/>
          <a:ext cx="10515600" cy="45761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7B5614-AE2C-4610-9BA4-2B44E03B67D7}">
      <dsp:nvSpPr>
        <dsp:cNvPr id="0" name=""/>
        <dsp:cNvSpPr/>
      </dsp:nvSpPr>
      <dsp:spPr>
        <a:xfrm>
          <a:off x="138428" y="4107652"/>
          <a:ext cx="251689" cy="25168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3B1925-50D6-41B3-8447-4F2B39FB0BEF}">
      <dsp:nvSpPr>
        <dsp:cNvPr id="0" name=""/>
        <dsp:cNvSpPr/>
      </dsp:nvSpPr>
      <dsp:spPr>
        <a:xfrm>
          <a:off x="528547" y="4004688"/>
          <a:ext cx="9987052" cy="4576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431" tIns="48431" rIns="48431" bIns="48431" numCol="1" spcCol="1270" anchor="ctr" anchorCtr="0">
          <a:noAutofit/>
        </a:bodyPr>
        <a:lstStyle/>
        <a:p>
          <a:pPr marL="0" lvl="0" indent="0" algn="l" defTabSz="711200">
            <a:lnSpc>
              <a:spcPct val="100000"/>
            </a:lnSpc>
            <a:spcBef>
              <a:spcPct val="0"/>
            </a:spcBef>
            <a:spcAft>
              <a:spcPct val="35000"/>
            </a:spcAft>
            <a:buNone/>
          </a:pPr>
          <a:r>
            <a:rPr lang="en-GB" sz="1600" kern="1200"/>
            <a:t>How can the message of Pentecost inspire people to act with confidence and compassion in everyday life?</a:t>
          </a:r>
          <a:endParaRPr lang="en-US" sz="1600" kern="1200"/>
        </a:p>
      </dsp:txBody>
      <dsp:txXfrm>
        <a:off x="528547" y="4004688"/>
        <a:ext cx="9987052" cy="45761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14/05/2026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14/05/2026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14/05/2026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14/05/2026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exploreandexpress-sheila.blogspot.com/2014/06/frohes-pfingstfest-happy-pentecost.html"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43468" y="643467"/>
            <a:ext cx="4620584" cy="4567137"/>
          </a:xfrm>
        </p:spPr>
        <p:txBody>
          <a:bodyPr vert="horz" lIns="91440" tIns="45720" rIns="91440" bIns="45720" rtlCol="0">
            <a:normAutofit/>
          </a:bodyPr>
          <a:lstStyle/>
          <a:p>
            <a:pPr algn="l"/>
            <a:r>
              <a:rPr lang="en-US" sz="4400"/>
              <a:t>PENTECOST </a:t>
            </a:r>
          </a:p>
        </p:txBody>
      </p:sp>
      <p:sp>
        <p:nvSpPr>
          <p:cNvPr id="3" name="Subtitle 2"/>
          <p:cNvSpPr>
            <a:spLocks noGrp="1"/>
          </p:cNvSpPr>
          <p:nvPr>
            <p:ph type="subTitle" idx="1"/>
          </p:nvPr>
        </p:nvSpPr>
        <p:spPr>
          <a:xfrm>
            <a:off x="643467" y="5277684"/>
            <a:ext cx="4620584" cy="775494"/>
          </a:xfrm>
        </p:spPr>
        <p:txBody>
          <a:bodyPr vert="horz" lIns="91440" tIns="45720" rIns="91440" bIns="45720" rtlCol="0">
            <a:normAutofit/>
          </a:bodyPr>
          <a:lstStyle/>
          <a:p>
            <a:pPr algn="l"/>
            <a:r>
              <a:rPr lang="en-US"/>
              <a:t>TFTD 2</a:t>
            </a:r>
          </a:p>
          <a:p>
            <a:pPr algn="l"/>
            <a:endParaRPr lang="en-US"/>
          </a:p>
        </p:txBody>
      </p:sp>
      <p:pic>
        <p:nvPicPr>
          <p:cNvPr id="4" name="Picture 3" descr="A religious painting of a group of people&#10;&#10;AI-generated content may be incorrect.">
            <a:extLst>
              <a:ext uri="{FF2B5EF4-FFF2-40B4-BE49-F238E27FC236}">
                <a16:creationId xmlns:a16="http://schemas.microsoft.com/office/drawing/2014/main" id="{7EB9812B-56C1-3686-807E-9442ACC8AA62}"/>
              </a:ext>
            </a:extLst>
          </p:cNvPr>
          <p:cNvPicPr>
            <a:picLocks noChangeAspect="1"/>
          </p:cNvPicPr>
          <p:nvPr/>
        </p:nvPicPr>
        <p:blipFill>
          <a:blip r:embed="rId2">
            <a:extLst>
              <a:ext uri="{837473B0-CC2E-450A-ABE3-18F120FF3D39}">
                <a1611:picAttrSrcUrl xmlns:a1611="http://schemas.microsoft.com/office/drawing/2016/11/main" r:id="rId3"/>
              </a:ext>
            </a:extLst>
          </a:blip>
          <a:srcRect r="-1" b="5416"/>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200743-6DAC-C6E7-E7AD-EF12C376EE1F}"/>
              </a:ext>
            </a:extLst>
          </p:cNvPr>
          <p:cNvSpPr>
            <a:spLocks noGrp="1"/>
          </p:cNvSpPr>
          <p:nvPr>
            <p:ph type="title"/>
          </p:nvPr>
        </p:nvSpPr>
        <p:spPr>
          <a:xfrm>
            <a:off x="1153618" y="1239927"/>
            <a:ext cx="4008586" cy="4680583"/>
          </a:xfrm>
        </p:spPr>
        <p:txBody>
          <a:bodyPr anchor="ctr">
            <a:normAutofit/>
          </a:bodyPr>
          <a:lstStyle/>
          <a:p>
            <a:r>
              <a:rPr lang="en-GB" sz="5200"/>
              <a:t> Why is Pentecost significant to Christians?</a:t>
            </a:r>
          </a:p>
        </p:txBody>
      </p:sp>
      <p:sp>
        <p:nvSpPr>
          <p:cNvPr id="3" name="Content Placeholder 2">
            <a:extLst>
              <a:ext uri="{FF2B5EF4-FFF2-40B4-BE49-F238E27FC236}">
                <a16:creationId xmlns:a16="http://schemas.microsoft.com/office/drawing/2014/main" id="{E0F44652-7831-9EF6-ADFB-40C6888FEE71}"/>
              </a:ext>
            </a:extLst>
          </p:cNvPr>
          <p:cNvSpPr>
            <a:spLocks noGrp="1"/>
          </p:cNvSpPr>
          <p:nvPr>
            <p:ph idx="1"/>
          </p:nvPr>
        </p:nvSpPr>
        <p:spPr>
          <a:xfrm>
            <a:off x="6291923" y="1239927"/>
            <a:ext cx="4971824" cy="4680583"/>
          </a:xfrm>
        </p:spPr>
        <p:txBody>
          <a:bodyPr vert="horz" lIns="91440" tIns="45720" rIns="91440" bIns="45720" rtlCol="0" anchor="ctr">
            <a:normAutofit/>
          </a:bodyPr>
          <a:lstStyle/>
          <a:p>
            <a:r>
              <a:rPr lang="en-GB" sz="1900">
                <a:ea typeface="+mn-lt"/>
                <a:cs typeface="+mn-lt"/>
              </a:rPr>
              <a:t>Pentecost is significant to Christians because it is often called the “birthday of the Church.” Before Pentecost, the disciples were fearful and uncertain after Jesus’ death and ascension. According to Acts chapter 2, the coming of the Holy Spirit gave them courage and confidence to share Jesus’ teachings openly.</a:t>
            </a:r>
            <a:endParaRPr lang="en-GB" sz="1900"/>
          </a:p>
          <a:p>
            <a:r>
              <a:rPr lang="en-GB" sz="1900">
                <a:ea typeface="+mn-lt"/>
                <a:cs typeface="+mn-lt"/>
              </a:rPr>
              <a:t>After receiving the Holy Spirit, the disciples began preaching to people from many different nations and backgrounds. Thousands of people chose to follow the Christian faith, and communities of believers started to form. Christians believe this marked the beginning of the Church’s mission to spread messages of faith, hope, love, and unity around the world.</a:t>
            </a:r>
            <a:endParaRPr lang="en-GB" sz="1900"/>
          </a:p>
          <a:p>
            <a:endParaRPr lang="en-GB" sz="1900"/>
          </a:p>
        </p:txBody>
      </p:sp>
    </p:spTree>
    <p:extLst>
      <p:ext uri="{BB962C8B-B14F-4D97-AF65-F5344CB8AC3E}">
        <p14:creationId xmlns:p14="http://schemas.microsoft.com/office/powerpoint/2010/main" val="21036913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01DCD237-F388-5306-E4F4-78DE31E56E0C}"/>
              </a:ext>
            </a:extLst>
          </p:cNvPr>
          <p:cNvSpPr>
            <a:spLocks noGrp="1"/>
          </p:cNvSpPr>
          <p:nvPr>
            <p:ph type="title"/>
          </p:nvPr>
        </p:nvSpPr>
        <p:spPr>
          <a:xfrm>
            <a:off x="838200" y="365125"/>
            <a:ext cx="5393361" cy="1325563"/>
          </a:xfrm>
        </p:spPr>
        <p:txBody>
          <a:bodyPr>
            <a:normAutofit/>
          </a:bodyPr>
          <a:lstStyle/>
          <a:p>
            <a:r>
              <a:rPr lang="en-GB"/>
              <a:t>THE CHRISTIAN PERSPECTIVE</a:t>
            </a:r>
          </a:p>
        </p:txBody>
      </p:sp>
      <p:sp>
        <p:nvSpPr>
          <p:cNvPr id="3" name="Content Placeholder 2">
            <a:extLst>
              <a:ext uri="{FF2B5EF4-FFF2-40B4-BE49-F238E27FC236}">
                <a16:creationId xmlns:a16="http://schemas.microsoft.com/office/drawing/2014/main" id="{43C72593-4B37-D086-B57C-D441075DECAF}"/>
              </a:ext>
            </a:extLst>
          </p:cNvPr>
          <p:cNvSpPr>
            <a:spLocks noGrp="1"/>
          </p:cNvSpPr>
          <p:nvPr>
            <p:ph idx="1"/>
          </p:nvPr>
        </p:nvSpPr>
        <p:spPr>
          <a:xfrm>
            <a:off x="838200" y="1825625"/>
            <a:ext cx="5393361" cy="4351338"/>
          </a:xfrm>
        </p:spPr>
        <p:txBody>
          <a:bodyPr vert="horz" lIns="91440" tIns="45720" rIns="91440" bIns="45720" rtlCol="0" anchor="t">
            <a:normAutofit/>
          </a:bodyPr>
          <a:lstStyle/>
          <a:p>
            <a:r>
              <a:rPr lang="en-GB" sz="1300" dirty="0">
                <a:ea typeface="+mn-lt"/>
                <a:cs typeface="+mn-lt"/>
              </a:rPr>
              <a:t>A verse often linked to the disciples receiving courage after Pentecost is from Acts:</a:t>
            </a:r>
            <a:endParaRPr lang="en-GB" sz="1300" dirty="0"/>
          </a:p>
          <a:p>
            <a:r>
              <a:rPr lang="en-GB" sz="1300">
                <a:ea typeface="+mn-lt"/>
                <a:cs typeface="+mn-lt"/>
              </a:rPr>
              <a:t>“Then Peter stood up with the Eleven, raised his voice and addressed the crowd…”</a:t>
            </a:r>
            <a:br>
              <a:rPr lang="en-GB" sz="1300" dirty="0">
                <a:ea typeface="+mn-lt"/>
                <a:cs typeface="+mn-lt"/>
              </a:rPr>
            </a:br>
            <a:r>
              <a:rPr lang="en-GB" sz="1300">
                <a:ea typeface="+mn-lt"/>
                <a:cs typeface="+mn-lt"/>
              </a:rPr>
              <a:t> Acts 2:14</a:t>
            </a:r>
            <a:endParaRPr lang="en-GB" sz="1300"/>
          </a:p>
          <a:p>
            <a:r>
              <a:rPr lang="en-GB" sz="1300">
                <a:ea typeface="+mn-lt"/>
                <a:cs typeface="+mn-lt"/>
              </a:rPr>
              <a:t>From a Christian perspective, Acts 2:14 is important because it shows how the Holy Spirit transformed the disciples. Before Pentecost, the disciples were frightened and unsure of what to do after Jesus’ crucifixion and ascension. Peter himself had previously denied knowing Jesus out of fear.</a:t>
            </a:r>
            <a:endParaRPr lang="en-GB" sz="1300"/>
          </a:p>
          <a:p>
            <a:r>
              <a:rPr lang="en-GB" sz="1300" dirty="0">
                <a:ea typeface="+mn-lt"/>
                <a:cs typeface="+mn-lt"/>
              </a:rPr>
              <a:t>Christians believe that when the Holy Spirit came at Pentecost, it gave the disciples courage, strength, and confidence to continue Jesus’ mission. In Acts 2:14, Peter “stood up” and spoke boldly to a large crowd, showing that he was no longer afraid. Christians see this as evidence that the Holy Spirit empowers ordinary people to live out their faith and speak truthfully even in difficult situations.</a:t>
            </a:r>
            <a:endParaRPr lang="en-GB" sz="1300" dirty="0"/>
          </a:p>
          <a:p>
            <a:r>
              <a:rPr lang="en-GB" sz="1300" dirty="0">
                <a:ea typeface="+mn-lt"/>
                <a:cs typeface="+mn-lt"/>
              </a:rPr>
              <a:t>This verse is also significant because Peter’s speech led many people to become followers of Christianity, which Christians believe marked the beginning of the Church. From a Christian viewpoint, Pentecost demonstrates that God’s Spirit can change fear into courage and unite people through faith.</a:t>
            </a:r>
            <a:endParaRPr lang="en-GB" sz="1300" dirty="0"/>
          </a:p>
        </p:txBody>
      </p:sp>
      <p:pic>
        <p:nvPicPr>
          <p:cNvPr id="4" name="Picture 3" descr="Christian Quotes About The Cross. QuotesGram">
            <a:extLst>
              <a:ext uri="{FF2B5EF4-FFF2-40B4-BE49-F238E27FC236}">
                <a16:creationId xmlns:a16="http://schemas.microsoft.com/office/drawing/2014/main" id="{7A5EFCE8-2153-D473-B202-6A2634D2C93F}"/>
              </a:ext>
            </a:extLst>
          </p:cNvPr>
          <p:cNvPicPr>
            <a:picLocks noChangeAspect="1"/>
          </p:cNvPicPr>
          <p:nvPr/>
        </p:nvPicPr>
        <p:blipFill>
          <a:blip r:embed="rId2"/>
          <a:srcRect l="25000" r="-1" b="-1"/>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8"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0"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81678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5AAB8-103F-2FDE-66BC-18E04AAB8C50}"/>
              </a:ext>
            </a:extLst>
          </p:cNvPr>
          <p:cNvSpPr>
            <a:spLocks noGrp="1"/>
          </p:cNvSpPr>
          <p:nvPr>
            <p:ph type="title"/>
          </p:nvPr>
        </p:nvSpPr>
        <p:spPr/>
        <p:txBody>
          <a:bodyPr/>
          <a:lstStyle/>
          <a:p>
            <a:r>
              <a:rPr lang="en-GB"/>
              <a:t>LET'S REFLECT</a:t>
            </a:r>
          </a:p>
        </p:txBody>
      </p:sp>
      <p:graphicFrame>
        <p:nvGraphicFramePr>
          <p:cNvPr id="5" name="Content Placeholder 2">
            <a:extLst>
              <a:ext uri="{FF2B5EF4-FFF2-40B4-BE49-F238E27FC236}">
                <a16:creationId xmlns:a16="http://schemas.microsoft.com/office/drawing/2014/main" id="{D67BEF03-2C28-233E-42EB-39D43C85F268}"/>
              </a:ext>
            </a:extLst>
          </p:cNvPr>
          <p:cNvGraphicFramePr>
            <a:graphicFrameLocks noGrp="1"/>
          </p:cNvGraphicFramePr>
          <p:nvPr>
            <p:ph idx="1"/>
          </p:nvPr>
        </p:nvGraphicFramePr>
        <p:xfrm>
          <a:off x="838200" y="1714113"/>
          <a:ext cx="10515600" cy="4462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79417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Free Images : recruitment, opportunity, employment, career, people ...">
            <a:extLst>
              <a:ext uri="{FF2B5EF4-FFF2-40B4-BE49-F238E27FC236}">
                <a16:creationId xmlns:a16="http://schemas.microsoft.com/office/drawing/2014/main" id="{01397F1C-FC58-4D62-2F85-AA0E01E2857A}"/>
              </a:ext>
            </a:extLst>
          </p:cNvPr>
          <p:cNvPicPr>
            <a:picLocks noChangeAspect="1"/>
          </p:cNvPicPr>
          <p:nvPr/>
        </p:nvPicPr>
        <p:blipFill>
          <a:blip r:embed="rId2">
            <a:alphaModFix amt="50000"/>
          </a:blip>
          <a:srcRect t="1193" b="7714"/>
          <a:stretch>
            <a:fill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34AFF128-F98C-6210-59C1-FBA1F1926F23}"/>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a:solidFill>
                  <a:srgbClr val="FFFFFF"/>
                </a:solidFill>
              </a:rPr>
              <a:t>CHALLENGE</a:t>
            </a:r>
          </a:p>
        </p:txBody>
      </p:sp>
      <p:sp>
        <p:nvSpPr>
          <p:cNvPr id="3" name="Content Placeholder 2">
            <a:extLst>
              <a:ext uri="{FF2B5EF4-FFF2-40B4-BE49-F238E27FC236}">
                <a16:creationId xmlns:a16="http://schemas.microsoft.com/office/drawing/2014/main" id="{6815CFAE-38F6-E0E9-4684-B87651F00A8F}"/>
              </a:ext>
            </a:extLst>
          </p:cNvPr>
          <p:cNvSpPr>
            <a:spLocks noGrp="1"/>
          </p:cNvSpPr>
          <p:nvPr>
            <p:ph idx="1"/>
          </p:nvPr>
        </p:nvSpPr>
        <p:spPr>
          <a:xfrm>
            <a:off x="1524000" y="4159404"/>
            <a:ext cx="9144000" cy="1098395"/>
          </a:xfrm>
        </p:spPr>
        <p:txBody>
          <a:bodyPr vert="horz" lIns="91440" tIns="45720" rIns="91440" bIns="45720" rtlCol="0" anchor="t">
            <a:normAutofit/>
          </a:bodyPr>
          <a:lstStyle/>
          <a:p>
            <a:pPr marL="0" indent="0" algn="ctr">
              <a:buNone/>
            </a:pPr>
            <a:r>
              <a:rPr lang="en-US" sz="2400">
                <a:solidFill>
                  <a:srgbClr val="FFFFFF"/>
                </a:solidFill>
              </a:rPr>
              <a:t>The disciples found courage through the Holy Spirit at Pentecost  where do you find courage?</a:t>
            </a:r>
          </a:p>
        </p:txBody>
      </p:sp>
    </p:spTree>
    <p:extLst>
      <p:ext uri="{BB962C8B-B14F-4D97-AF65-F5344CB8AC3E}">
        <p14:creationId xmlns:p14="http://schemas.microsoft.com/office/powerpoint/2010/main" val="413180768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B7387E-1AD6-0943-8FDD-3E19AA666039}"/>
              </a:ext>
            </a:extLst>
          </p:cNvPr>
          <p:cNvSpPr>
            <a:spLocks noGrp="1"/>
          </p:cNvSpPr>
          <p:nvPr>
            <p:ph type="title"/>
          </p:nvPr>
        </p:nvSpPr>
        <p:spPr>
          <a:xfrm>
            <a:off x="6094105" y="802955"/>
            <a:ext cx="4977976" cy="1454051"/>
          </a:xfrm>
        </p:spPr>
        <p:txBody>
          <a:bodyPr>
            <a:normAutofit/>
          </a:bodyPr>
          <a:lstStyle/>
          <a:p>
            <a:r>
              <a:rPr lang="en-GB" sz="3600">
                <a:solidFill>
                  <a:schemeClr val="tx2"/>
                </a:solidFill>
              </a:rPr>
              <a:t>PRAYER</a:t>
            </a:r>
          </a:p>
        </p:txBody>
      </p:sp>
      <p:pic>
        <p:nvPicPr>
          <p:cNvPr id="7" name="Graphic 6" descr="Prayer Candle">
            <a:extLst>
              <a:ext uri="{FF2B5EF4-FFF2-40B4-BE49-F238E27FC236}">
                <a16:creationId xmlns:a16="http://schemas.microsoft.com/office/drawing/2014/main" id="{E52789FB-76C1-94EA-A433-058BDF5CB98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65E966A5-791D-6863-424E-E2008099DB62}"/>
              </a:ext>
            </a:extLst>
          </p:cNvPr>
          <p:cNvSpPr>
            <a:spLocks noGrp="1"/>
          </p:cNvSpPr>
          <p:nvPr>
            <p:ph idx="1"/>
          </p:nvPr>
        </p:nvSpPr>
        <p:spPr>
          <a:xfrm>
            <a:off x="6090574" y="2421682"/>
            <a:ext cx="4977578" cy="3639289"/>
          </a:xfrm>
        </p:spPr>
        <p:txBody>
          <a:bodyPr vert="horz" lIns="91440" tIns="45720" rIns="91440" bIns="45720" rtlCol="0" anchor="ctr">
            <a:normAutofit/>
          </a:bodyPr>
          <a:lstStyle/>
          <a:p>
            <a:pPr marL="0" indent="0">
              <a:buNone/>
            </a:pPr>
            <a:r>
              <a:rPr lang="en-GB" sz="1700">
                <a:solidFill>
                  <a:schemeClr val="tx2"/>
                </a:solidFill>
                <a:ea typeface="+mn-lt"/>
                <a:cs typeface="+mn-lt"/>
              </a:rPr>
              <a:t>Heavenly Father,</a:t>
            </a:r>
            <a:br>
              <a:rPr lang="en-GB" sz="1700">
                <a:solidFill>
                  <a:schemeClr val="tx2"/>
                </a:solidFill>
                <a:ea typeface="+mn-lt"/>
                <a:cs typeface="+mn-lt"/>
              </a:rPr>
            </a:br>
            <a:r>
              <a:rPr lang="en-GB" sz="1700">
                <a:solidFill>
                  <a:schemeClr val="tx2"/>
                </a:solidFill>
                <a:ea typeface="+mn-lt"/>
                <a:cs typeface="+mn-lt"/>
              </a:rPr>
              <a:t>Thank You for the courage You gave the disciples at Pentecost through the Holy Spirit.</a:t>
            </a:r>
            <a:endParaRPr lang="en-GB" sz="1700">
              <a:solidFill>
                <a:schemeClr val="tx2"/>
              </a:solidFill>
            </a:endParaRPr>
          </a:p>
          <a:p>
            <a:pPr marL="0" indent="0">
              <a:buNone/>
            </a:pPr>
            <a:r>
              <a:rPr lang="en-GB" sz="1700">
                <a:solidFill>
                  <a:schemeClr val="tx2"/>
                </a:solidFill>
                <a:ea typeface="+mn-lt"/>
                <a:cs typeface="+mn-lt"/>
              </a:rPr>
              <a:t>Help us when we feel afraid or unsure of ourselves.</a:t>
            </a:r>
            <a:br>
              <a:rPr lang="en-GB" sz="1700">
                <a:solidFill>
                  <a:schemeClr val="tx2"/>
                </a:solidFill>
                <a:ea typeface="+mn-lt"/>
                <a:cs typeface="+mn-lt"/>
              </a:rPr>
            </a:br>
            <a:r>
              <a:rPr lang="en-GB" sz="1700">
                <a:solidFill>
                  <a:schemeClr val="tx2"/>
                </a:solidFill>
                <a:ea typeface="+mn-lt"/>
                <a:cs typeface="+mn-lt"/>
              </a:rPr>
              <a:t>Give us strength to speak up for what is right</a:t>
            </a:r>
            <a:br>
              <a:rPr lang="en-GB" sz="1700">
                <a:solidFill>
                  <a:schemeClr val="tx2"/>
                </a:solidFill>
                <a:ea typeface="+mn-lt"/>
                <a:cs typeface="+mn-lt"/>
              </a:rPr>
            </a:br>
            <a:r>
              <a:rPr lang="en-GB" sz="1700">
                <a:solidFill>
                  <a:schemeClr val="tx2"/>
                </a:solidFill>
                <a:ea typeface="+mn-lt"/>
                <a:cs typeface="+mn-lt"/>
              </a:rPr>
              <a:t>and kindness when we listen to others.</a:t>
            </a:r>
          </a:p>
          <a:p>
            <a:pPr marL="0" indent="0">
              <a:buNone/>
            </a:pPr>
            <a:r>
              <a:rPr lang="en-GB" sz="1700">
                <a:solidFill>
                  <a:schemeClr val="tx2"/>
                </a:solidFill>
                <a:ea typeface="+mn-lt"/>
                <a:cs typeface="+mn-lt"/>
              </a:rPr>
              <a:t>Teach us to stand with people who feel left out or ignored,</a:t>
            </a:r>
            <a:br>
              <a:rPr lang="en-GB" sz="1700">
                <a:solidFill>
                  <a:schemeClr val="tx2"/>
                </a:solidFill>
                <a:ea typeface="+mn-lt"/>
                <a:cs typeface="+mn-lt"/>
              </a:rPr>
            </a:br>
            <a:r>
              <a:rPr lang="en-GB" sz="1700">
                <a:solidFill>
                  <a:schemeClr val="tx2"/>
                </a:solidFill>
                <a:ea typeface="+mn-lt"/>
                <a:cs typeface="+mn-lt"/>
              </a:rPr>
              <a:t>and to use our words to bring hope, fairness, and understanding.</a:t>
            </a:r>
            <a:endParaRPr lang="en-GB" sz="1700">
              <a:solidFill>
                <a:schemeClr val="tx2"/>
              </a:solidFill>
            </a:endParaRPr>
          </a:p>
          <a:p>
            <a:pPr marL="0" indent="0">
              <a:buNone/>
            </a:pPr>
            <a:r>
              <a:rPr lang="en-GB" sz="1700">
                <a:solidFill>
                  <a:schemeClr val="tx2"/>
                </a:solidFill>
                <a:ea typeface="+mn-lt"/>
                <a:cs typeface="+mn-lt"/>
              </a:rPr>
              <a:t>Guide us to act with courage in our everyday lives</a:t>
            </a:r>
            <a:br>
              <a:rPr lang="en-GB" sz="1700">
                <a:solidFill>
                  <a:schemeClr val="tx2"/>
                </a:solidFill>
                <a:ea typeface="+mn-lt"/>
                <a:cs typeface="+mn-lt"/>
              </a:rPr>
            </a:br>
            <a:r>
              <a:rPr lang="en-GB" sz="1700">
                <a:solidFill>
                  <a:schemeClr val="tx2"/>
                </a:solidFill>
                <a:ea typeface="+mn-lt"/>
                <a:cs typeface="+mn-lt"/>
              </a:rPr>
              <a:t>so we can help build a more caring and inclusive world. Amen.</a:t>
            </a:r>
            <a:endParaRPr lang="en-GB" sz="1700">
              <a:solidFill>
                <a:schemeClr val="tx2"/>
              </a:solidFill>
            </a:endParaRPr>
          </a:p>
        </p:txBody>
      </p:sp>
      <p:grpSp>
        <p:nvGrpSpPr>
          <p:cNvPr id="14" name="Group 13">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5" name="Freeform: Shape 14">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9311663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PENTECOST </vt:lpstr>
      <vt:lpstr> Why is Pentecost significant to Christians?</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87</cp:revision>
  <dcterms:created xsi:type="dcterms:W3CDTF">2013-07-15T20:26:40Z</dcterms:created>
  <dcterms:modified xsi:type="dcterms:W3CDTF">2026-05-14T13:07:36Z</dcterms:modified>
</cp:coreProperties>
</file>