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1A40CC-2CD3-3223-FC7A-AEB328068F90}" v="94" dt="2026-05-14T12:56:11.840"/>
    <p1510:client id="{9C5FA334-9A83-82E2-2CF1-7984ED53EA90}" v="10" dt="2026-05-14T13:24:44.425"/>
    <p1510:client id="{E19433C2-514C-AD4C-F6BA-79B0E1AA3A07}" v="37" dt="2026-05-13T14:48:51.6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E19433C2-514C-AD4C-F6BA-79B0E1AA3A07}"/>
    <pc:docChg chg="modSld">
      <pc:chgData name="Ayodolamu Dada" userId="S::adada@ssso.southwark.sch.uk::ca945be6-2bda-4532-a82e-d342e4768e0e" providerId="AD" clId="Web-{E19433C2-514C-AD4C-F6BA-79B0E1AA3A07}" dt="2026-05-13T14:48:51.641" v="38" actId="20577"/>
      <pc:docMkLst>
        <pc:docMk/>
      </pc:docMkLst>
      <pc:sldChg chg="modSp">
        <pc:chgData name="Ayodolamu Dada" userId="S::adada@ssso.southwark.sch.uk::ca945be6-2bda-4532-a82e-d342e4768e0e" providerId="AD" clId="Web-{E19433C2-514C-AD4C-F6BA-79B0E1AA3A07}" dt="2026-05-13T14:25:10.375" v="22" actId="20577"/>
        <pc:sldMkLst>
          <pc:docMk/>
          <pc:sldMk cId="6459883" sldId="257"/>
        </pc:sldMkLst>
        <pc:spChg chg="mod">
          <ac:chgData name="Ayodolamu Dada" userId="S::adada@ssso.southwark.sch.uk::ca945be6-2bda-4532-a82e-d342e4768e0e" providerId="AD" clId="Web-{E19433C2-514C-AD4C-F6BA-79B0E1AA3A07}" dt="2026-05-13T14:25:10.375" v="22" actId="20577"/>
          <ac:spMkLst>
            <pc:docMk/>
            <pc:sldMk cId="6459883" sldId="257"/>
            <ac:spMk id="3" creationId="{383FAB0A-B927-4A7C-AB3F-B7C86FFD6229}"/>
          </ac:spMkLst>
        </pc:spChg>
      </pc:sldChg>
      <pc:sldChg chg="modSp">
        <pc:chgData name="Ayodolamu Dada" userId="S::adada@ssso.southwark.sch.uk::ca945be6-2bda-4532-a82e-d342e4768e0e" providerId="AD" clId="Web-{E19433C2-514C-AD4C-F6BA-79B0E1AA3A07}" dt="2026-05-13T14:48:51.641" v="38" actId="20577"/>
        <pc:sldMkLst>
          <pc:docMk/>
          <pc:sldMk cId="3014574105" sldId="258"/>
        </pc:sldMkLst>
        <pc:spChg chg="mod">
          <ac:chgData name="Ayodolamu Dada" userId="S::adada@ssso.southwark.sch.uk::ca945be6-2bda-4532-a82e-d342e4768e0e" providerId="AD" clId="Web-{E19433C2-514C-AD4C-F6BA-79B0E1AA3A07}" dt="2026-05-13T14:25:49.298" v="33" actId="20577"/>
          <ac:spMkLst>
            <pc:docMk/>
            <pc:sldMk cId="3014574105" sldId="258"/>
            <ac:spMk id="2" creationId="{A4E171F3-8F5A-A924-361D-353754DEC2D4}"/>
          </ac:spMkLst>
        </pc:spChg>
        <pc:spChg chg="mod">
          <ac:chgData name="Ayodolamu Dada" userId="S::adada@ssso.southwark.sch.uk::ca945be6-2bda-4532-a82e-d342e4768e0e" providerId="AD" clId="Web-{E19433C2-514C-AD4C-F6BA-79B0E1AA3A07}" dt="2026-05-13T14:48:51.641" v="38" actId="20577"/>
          <ac:spMkLst>
            <pc:docMk/>
            <pc:sldMk cId="3014574105" sldId="258"/>
            <ac:spMk id="3" creationId="{3857038C-7A65-274E-8154-8AFA94DE47E3}"/>
          </ac:spMkLst>
        </pc:spChg>
      </pc:sldChg>
    </pc:docChg>
  </pc:docChgLst>
  <pc:docChgLst>
    <pc:chgData name="Ayodolamu Dada" userId="S::adada@ssso.southwark.sch.uk::ca945be6-2bda-4532-a82e-d342e4768e0e" providerId="AD" clId="Web-{7A1A40CC-2CD3-3223-FC7A-AEB328068F90}"/>
    <pc:docChg chg="addSld modSld">
      <pc:chgData name="Ayodolamu Dada" userId="S::adada@ssso.southwark.sch.uk::ca945be6-2bda-4532-a82e-d342e4768e0e" providerId="AD" clId="Web-{7A1A40CC-2CD3-3223-FC7A-AEB328068F90}" dt="2026-05-14T12:56:11.840" v="105"/>
      <pc:docMkLst>
        <pc:docMk/>
      </pc:docMkLst>
      <pc:sldChg chg="addSp delSp modSp mod setBg setClrOvrMap">
        <pc:chgData name="Ayodolamu Dada" userId="S::adada@ssso.southwark.sch.uk::ca945be6-2bda-4532-a82e-d342e4768e0e" providerId="AD" clId="Web-{7A1A40CC-2CD3-3223-FC7A-AEB328068F90}" dt="2026-05-14T12:52:03.004" v="76"/>
        <pc:sldMkLst>
          <pc:docMk/>
          <pc:sldMk cId="109857222" sldId="256"/>
        </pc:sldMkLst>
        <pc:spChg chg="mod">
          <ac:chgData name="Ayodolamu Dada" userId="S::adada@ssso.southwark.sch.uk::ca945be6-2bda-4532-a82e-d342e4768e0e" providerId="AD" clId="Web-{7A1A40CC-2CD3-3223-FC7A-AEB328068F90}" dt="2026-05-14T12:51:49.753" v="75"/>
          <ac:spMkLst>
            <pc:docMk/>
            <pc:sldMk cId="109857222" sldId="256"/>
            <ac:spMk id="2" creationId="{00000000-0000-0000-0000-000000000000}"/>
          </ac:spMkLst>
        </pc:spChg>
        <pc:spChg chg="mod">
          <ac:chgData name="Ayodolamu Dada" userId="S::adada@ssso.southwark.sch.uk::ca945be6-2bda-4532-a82e-d342e4768e0e" providerId="AD" clId="Web-{7A1A40CC-2CD3-3223-FC7A-AEB328068F90}" dt="2026-05-14T12:51:49.753" v="75"/>
          <ac:spMkLst>
            <pc:docMk/>
            <pc:sldMk cId="109857222" sldId="256"/>
            <ac:spMk id="3" creationId="{00000000-0000-0000-0000-000000000000}"/>
          </ac:spMkLst>
        </pc:spChg>
        <pc:spChg chg="add del mod">
          <ac:chgData name="Ayodolamu Dada" userId="S::adada@ssso.southwark.sch.uk::ca945be6-2bda-4532-a82e-d342e4768e0e" providerId="AD" clId="Web-{7A1A40CC-2CD3-3223-FC7A-AEB328068F90}" dt="2026-05-14T12:52:03.004" v="76"/>
          <ac:spMkLst>
            <pc:docMk/>
            <pc:sldMk cId="109857222" sldId="256"/>
            <ac:spMk id="5" creationId="{BD58E39B-9F74-5865-9BF7-BF263E4E7931}"/>
          </ac:spMkLst>
        </pc:spChg>
        <pc:spChg chg="add del">
          <ac:chgData name="Ayodolamu Dada" userId="S::adada@ssso.southwark.sch.uk::ca945be6-2bda-4532-a82e-d342e4768e0e" providerId="AD" clId="Web-{7A1A40CC-2CD3-3223-FC7A-AEB328068F90}" dt="2026-05-14T12:51:49.737" v="74"/>
          <ac:spMkLst>
            <pc:docMk/>
            <pc:sldMk cId="109857222" sldId="256"/>
            <ac:spMk id="10" creationId="{71B2258F-86CA-4D4D-8270-BC05FCDEBFB3}"/>
          </ac:spMkLst>
        </pc:spChg>
        <pc:spChg chg="add">
          <ac:chgData name="Ayodolamu Dada" userId="S::adada@ssso.southwark.sch.uk::ca945be6-2bda-4532-a82e-d342e4768e0e" providerId="AD" clId="Web-{7A1A40CC-2CD3-3223-FC7A-AEB328068F90}" dt="2026-05-14T12:51:49.753" v="75"/>
          <ac:spMkLst>
            <pc:docMk/>
            <pc:sldMk cId="109857222" sldId="256"/>
            <ac:spMk id="12" creationId="{F489C2E0-4895-4B72-85EA-7EE9FAFFDC7E}"/>
          </ac:spMkLst>
        </pc:spChg>
        <pc:spChg chg="add">
          <ac:chgData name="Ayodolamu Dada" userId="S::adada@ssso.southwark.sch.uk::ca945be6-2bda-4532-a82e-d342e4768e0e" providerId="AD" clId="Web-{7A1A40CC-2CD3-3223-FC7A-AEB328068F90}" dt="2026-05-14T12:51:49.753" v="75"/>
          <ac:spMkLst>
            <pc:docMk/>
            <pc:sldMk cId="109857222" sldId="256"/>
            <ac:spMk id="13" creationId="{7B1AB9FE-36F5-4FD1-9850-DB5C5AD4828F}"/>
          </ac:spMkLst>
        </pc:spChg>
        <pc:picChg chg="add mod ord">
          <ac:chgData name="Ayodolamu Dada" userId="S::adada@ssso.southwark.sch.uk::ca945be6-2bda-4532-a82e-d342e4768e0e" providerId="AD" clId="Web-{7A1A40CC-2CD3-3223-FC7A-AEB328068F90}" dt="2026-05-14T12:51:49.753" v="75"/>
          <ac:picMkLst>
            <pc:docMk/>
            <pc:sldMk cId="109857222" sldId="256"/>
            <ac:picMk id="4" creationId="{7436D37B-F14A-11F1-4A47-29C7D72A0AC4}"/>
          </ac:picMkLst>
        </pc:picChg>
      </pc:sldChg>
      <pc:sldChg chg="modSp">
        <pc:chgData name="Ayodolamu Dada" userId="S::adada@ssso.southwark.sch.uk::ca945be6-2bda-4532-a82e-d342e4768e0e" providerId="AD" clId="Web-{7A1A40CC-2CD3-3223-FC7A-AEB328068F90}" dt="2026-05-14T10:11:22.589" v="16" actId="20577"/>
        <pc:sldMkLst>
          <pc:docMk/>
          <pc:sldMk cId="6459883" sldId="257"/>
        </pc:sldMkLst>
        <pc:spChg chg="mod">
          <ac:chgData name="Ayodolamu Dada" userId="S::adada@ssso.southwark.sch.uk::ca945be6-2bda-4532-a82e-d342e4768e0e" providerId="AD" clId="Web-{7A1A40CC-2CD3-3223-FC7A-AEB328068F90}" dt="2026-05-14T10:11:22.589" v="16" actId="20577"/>
          <ac:spMkLst>
            <pc:docMk/>
            <pc:sldMk cId="6459883" sldId="257"/>
            <ac:spMk id="3" creationId="{383FAB0A-B927-4A7C-AB3F-B7C86FFD6229}"/>
          </ac:spMkLst>
        </pc:spChg>
      </pc:sldChg>
      <pc:sldChg chg="addSp modSp mod setBg">
        <pc:chgData name="Ayodolamu Dada" userId="S::adada@ssso.southwark.sch.uk::ca945be6-2bda-4532-a82e-d342e4768e0e" providerId="AD" clId="Web-{7A1A40CC-2CD3-3223-FC7A-AEB328068F90}" dt="2026-05-14T12:55:24.089" v="103" actId="14100"/>
        <pc:sldMkLst>
          <pc:docMk/>
          <pc:sldMk cId="3014574105" sldId="258"/>
        </pc:sldMkLst>
        <pc:spChg chg="mod">
          <ac:chgData name="Ayodolamu Dada" userId="S::adada@ssso.southwark.sch.uk::ca945be6-2bda-4532-a82e-d342e4768e0e" providerId="AD" clId="Web-{7A1A40CC-2CD3-3223-FC7A-AEB328068F90}" dt="2026-05-14T12:54:25.493" v="90"/>
          <ac:spMkLst>
            <pc:docMk/>
            <pc:sldMk cId="3014574105" sldId="258"/>
            <ac:spMk id="2" creationId="{A4E171F3-8F5A-A924-361D-353754DEC2D4}"/>
          </ac:spMkLst>
        </pc:spChg>
        <pc:spChg chg="mod">
          <ac:chgData name="Ayodolamu Dada" userId="S::adada@ssso.southwark.sch.uk::ca945be6-2bda-4532-a82e-d342e4768e0e" providerId="AD" clId="Web-{7A1A40CC-2CD3-3223-FC7A-AEB328068F90}" dt="2026-05-14T12:55:24.089" v="103" actId="14100"/>
          <ac:spMkLst>
            <pc:docMk/>
            <pc:sldMk cId="3014574105" sldId="258"/>
            <ac:spMk id="3" creationId="{3857038C-7A65-274E-8154-8AFA94DE47E3}"/>
          </ac:spMkLst>
        </pc:spChg>
        <pc:spChg chg="add">
          <ac:chgData name="Ayodolamu Dada" userId="S::adada@ssso.southwark.sch.uk::ca945be6-2bda-4532-a82e-d342e4768e0e" providerId="AD" clId="Web-{7A1A40CC-2CD3-3223-FC7A-AEB328068F90}" dt="2026-05-14T12:54:25.493" v="90"/>
          <ac:spMkLst>
            <pc:docMk/>
            <pc:sldMk cId="3014574105" sldId="258"/>
            <ac:spMk id="9" creationId="{F13C74B1-5B17-4795-BED0-7140497B445A}"/>
          </ac:spMkLst>
        </pc:spChg>
        <pc:spChg chg="add">
          <ac:chgData name="Ayodolamu Dada" userId="S::adada@ssso.southwark.sch.uk::ca945be6-2bda-4532-a82e-d342e4768e0e" providerId="AD" clId="Web-{7A1A40CC-2CD3-3223-FC7A-AEB328068F90}" dt="2026-05-14T12:54:25.493" v="90"/>
          <ac:spMkLst>
            <pc:docMk/>
            <pc:sldMk cId="3014574105" sldId="258"/>
            <ac:spMk id="11" creationId="{D4974D33-8DC5-464E-8C6D-BE58F0669C17}"/>
          </ac:spMkLst>
        </pc:spChg>
        <pc:picChg chg="add mod">
          <ac:chgData name="Ayodolamu Dada" userId="S::adada@ssso.southwark.sch.uk::ca945be6-2bda-4532-a82e-d342e4768e0e" providerId="AD" clId="Web-{7A1A40CC-2CD3-3223-FC7A-AEB328068F90}" dt="2026-05-14T12:54:25.493" v="90"/>
          <ac:picMkLst>
            <pc:docMk/>
            <pc:sldMk cId="3014574105" sldId="258"/>
            <ac:picMk id="4" creationId="{7B44E49F-8992-3C0A-2DC6-A1469682878B}"/>
          </ac:picMkLst>
        </pc:picChg>
      </pc:sldChg>
      <pc:sldChg chg="addSp delSp modSp">
        <pc:chgData name="Ayodolamu Dada" userId="S::adada@ssso.southwark.sch.uk::ca945be6-2bda-4532-a82e-d342e4768e0e" providerId="AD" clId="Web-{7A1A40CC-2CD3-3223-FC7A-AEB328068F90}" dt="2026-05-14T12:56:11.840" v="105"/>
        <pc:sldMkLst>
          <pc:docMk/>
          <pc:sldMk cId="345609093" sldId="259"/>
        </pc:sldMkLst>
        <pc:spChg chg="mod">
          <ac:chgData name="Ayodolamu Dada" userId="S::adada@ssso.southwark.sch.uk::ca945be6-2bda-4532-a82e-d342e4768e0e" providerId="AD" clId="Web-{7A1A40CC-2CD3-3223-FC7A-AEB328068F90}" dt="2026-05-14T10:08:55.536" v="7" actId="20577"/>
          <ac:spMkLst>
            <pc:docMk/>
            <pc:sldMk cId="345609093" sldId="259"/>
            <ac:spMk id="2" creationId="{EFE5DA6C-8915-7D4F-94D6-3D5100CC5706}"/>
          </ac:spMkLst>
        </pc:spChg>
        <pc:spChg chg="del mod">
          <ac:chgData name="Ayodolamu Dada" userId="S::adada@ssso.southwark.sch.uk::ca945be6-2bda-4532-a82e-d342e4768e0e" providerId="AD" clId="Web-{7A1A40CC-2CD3-3223-FC7A-AEB328068F90}" dt="2026-05-14T12:52:15.348" v="77"/>
          <ac:spMkLst>
            <pc:docMk/>
            <pc:sldMk cId="345609093" sldId="259"/>
            <ac:spMk id="3" creationId="{74D52FB6-996D-3DAD-83C9-41286D10B2EB}"/>
          </ac:spMkLst>
        </pc:spChg>
        <pc:graphicFrameChg chg="add modGraphic">
          <ac:chgData name="Ayodolamu Dada" userId="S::adada@ssso.southwark.sch.uk::ca945be6-2bda-4532-a82e-d342e4768e0e" providerId="AD" clId="Web-{7A1A40CC-2CD3-3223-FC7A-AEB328068F90}" dt="2026-05-14T12:56:11.840" v="105"/>
          <ac:graphicFrameMkLst>
            <pc:docMk/>
            <pc:sldMk cId="345609093" sldId="259"/>
            <ac:graphicFrameMk id="5" creationId="{73EF1E80-B85B-A2B9-A9B7-FC2F0B50A78D}"/>
          </ac:graphicFrameMkLst>
        </pc:graphicFrameChg>
      </pc:sldChg>
      <pc:sldChg chg="addSp delSp modSp mod setBg">
        <pc:chgData name="Ayodolamu Dada" userId="S::adada@ssso.southwark.sch.uk::ca945be6-2bda-4532-a82e-d342e4768e0e" providerId="AD" clId="Web-{7A1A40CC-2CD3-3223-FC7A-AEB328068F90}" dt="2026-05-14T12:53:53.601" v="88" actId="20577"/>
        <pc:sldMkLst>
          <pc:docMk/>
          <pc:sldMk cId="1772038370" sldId="260"/>
        </pc:sldMkLst>
        <pc:spChg chg="mod">
          <ac:chgData name="Ayodolamu Dada" userId="S::adada@ssso.southwark.sch.uk::ca945be6-2bda-4532-a82e-d342e4768e0e" providerId="AD" clId="Web-{7A1A40CC-2CD3-3223-FC7A-AEB328068F90}" dt="2026-05-14T12:53:53.601" v="88" actId="20577"/>
          <ac:spMkLst>
            <pc:docMk/>
            <pc:sldMk cId="1772038370" sldId="260"/>
            <ac:spMk id="2" creationId="{62343531-BBFE-C73F-254B-F9BEAF4C869F}"/>
          </ac:spMkLst>
        </pc:spChg>
        <pc:spChg chg="mod">
          <ac:chgData name="Ayodolamu Dada" userId="S::adada@ssso.southwark.sch.uk::ca945be6-2bda-4532-a82e-d342e4768e0e" providerId="AD" clId="Web-{7A1A40CC-2CD3-3223-FC7A-AEB328068F90}" dt="2026-05-14T12:53:49.398" v="86" actId="20577"/>
          <ac:spMkLst>
            <pc:docMk/>
            <pc:sldMk cId="1772038370" sldId="260"/>
            <ac:spMk id="3" creationId="{A5A31DB6-006A-A664-53D3-FCAEE350E03C}"/>
          </ac:spMkLst>
        </pc:spChg>
        <pc:spChg chg="add del mod">
          <ac:chgData name="Ayodolamu Dada" userId="S::adada@ssso.southwark.sch.uk::ca945be6-2bda-4532-a82e-d342e4768e0e" providerId="AD" clId="Web-{7A1A40CC-2CD3-3223-FC7A-AEB328068F90}" dt="2026-05-14T12:53:43.367" v="84"/>
          <ac:spMkLst>
            <pc:docMk/>
            <pc:sldMk cId="1772038370" sldId="260"/>
            <ac:spMk id="5" creationId="{98F45E52-945C-D9CD-9249-ACFA19AAFA04}"/>
          </ac:spMkLst>
        </pc:spChg>
        <pc:spChg chg="add">
          <ac:chgData name="Ayodolamu Dada" userId="S::adada@ssso.southwark.sch.uk::ca945be6-2bda-4532-a82e-d342e4768e0e" providerId="AD" clId="Web-{7A1A40CC-2CD3-3223-FC7A-AEB328068F90}" dt="2026-05-14T12:53:37.944" v="83"/>
          <ac:spMkLst>
            <pc:docMk/>
            <pc:sldMk cId="1772038370" sldId="260"/>
            <ac:spMk id="10" creationId="{8F90786E-B72D-4C32-BDCE-A170B007822D}"/>
          </ac:spMkLst>
        </pc:spChg>
        <pc:spChg chg="add">
          <ac:chgData name="Ayodolamu Dada" userId="S::adada@ssso.southwark.sch.uk::ca945be6-2bda-4532-a82e-d342e4768e0e" providerId="AD" clId="Web-{7A1A40CC-2CD3-3223-FC7A-AEB328068F90}" dt="2026-05-14T12:53:37.944" v="83"/>
          <ac:spMkLst>
            <pc:docMk/>
            <pc:sldMk cId="1772038370" sldId="260"/>
            <ac:spMk id="12" creationId="{5E46F2E7-848F-4A6C-A098-4764FDEA771A}"/>
          </ac:spMkLst>
        </pc:spChg>
        <pc:picChg chg="add mod ord">
          <ac:chgData name="Ayodolamu Dada" userId="S::adada@ssso.southwark.sch.uk::ca945be6-2bda-4532-a82e-d342e4768e0e" providerId="AD" clId="Web-{7A1A40CC-2CD3-3223-FC7A-AEB328068F90}" dt="2026-05-14T12:53:37.944" v="83"/>
          <ac:picMkLst>
            <pc:docMk/>
            <pc:sldMk cId="1772038370" sldId="260"/>
            <ac:picMk id="4" creationId="{C3C8A358-0BB0-A63F-1E32-F889D9F64826}"/>
          </ac:picMkLst>
        </pc:picChg>
      </pc:sldChg>
      <pc:sldChg chg="addSp modSp new mod setBg">
        <pc:chgData name="Ayodolamu Dada" userId="S::adada@ssso.southwark.sch.uk::ca945be6-2bda-4532-a82e-d342e4768e0e" providerId="AD" clId="Web-{7A1A40CC-2CD3-3223-FC7A-AEB328068F90}" dt="2026-05-14T12:52:48.568" v="78"/>
        <pc:sldMkLst>
          <pc:docMk/>
          <pc:sldMk cId="4184570085" sldId="261"/>
        </pc:sldMkLst>
        <pc:spChg chg="mod">
          <ac:chgData name="Ayodolamu Dada" userId="S::adada@ssso.southwark.sch.uk::ca945be6-2bda-4532-a82e-d342e4768e0e" providerId="AD" clId="Web-{7A1A40CC-2CD3-3223-FC7A-AEB328068F90}" dt="2026-05-14T12:52:48.568" v="78"/>
          <ac:spMkLst>
            <pc:docMk/>
            <pc:sldMk cId="4184570085" sldId="261"/>
            <ac:spMk id="2" creationId="{C02F2A7B-6282-1AF6-5573-08EEA82A082A}"/>
          </ac:spMkLst>
        </pc:spChg>
        <pc:spChg chg="mod">
          <ac:chgData name="Ayodolamu Dada" userId="S::adada@ssso.southwark.sch.uk::ca945be6-2bda-4532-a82e-d342e4768e0e" providerId="AD" clId="Web-{7A1A40CC-2CD3-3223-FC7A-AEB328068F90}" dt="2026-05-14T12:52:48.568" v="78"/>
          <ac:spMkLst>
            <pc:docMk/>
            <pc:sldMk cId="4184570085" sldId="261"/>
            <ac:spMk id="3" creationId="{8718A9FF-E34E-FE69-332C-ADE14F0FDA0D}"/>
          </ac:spMkLst>
        </pc:spChg>
        <pc:spChg chg="add">
          <ac:chgData name="Ayodolamu Dada" userId="S::adada@ssso.southwark.sch.uk::ca945be6-2bda-4532-a82e-d342e4768e0e" providerId="AD" clId="Web-{7A1A40CC-2CD3-3223-FC7A-AEB328068F90}" dt="2026-05-14T12:52:48.568" v="78"/>
          <ac:spMkLst>
            <pc:docMk/>
            <pc:sldMk cId="4184570085" sldId="261"/>
            <ac:spMk id="9" creationId="{9F7D5CDA-D291-4307-BF55-1381FED29634}"/>
          </ac:spMkLst>
        </pc:spChg>
        <pc:spChg chg="add">
          <ac:chgData name="Ayodolamu Dada" userId="S::adada@ssso.southwark.sch.uk::ca945be6-2bda-4532-a82e-d342e4768e0e" providerId="AD" clId="Web-{7A1A40CC-2CD3-3223-FC7A-AEB328068F90}" dt="2026-05-14T12:52:48.568" v="78"/>
          <ac:spMkLst>
            <pc:docMk/>
            <pc:sldMk cId="4184570085" sldId="261"/>
            <ac:spMk id="11" creationId="{59B296B9-C5A5-4E4F-9B60-C907B5F1466C}"/>
          </ac:spMkLst>
        </pc:spChg>
        <pc:spChg chg="add">
          <ac:chgData name="Ayodolamu Dada" userId="S::adada@ssso.southwark.sch.uk::ca945be6-2bda-4532-a82e-d342e4768e0e" providerId="AD" clId="Web-{7A1A40CC-2CD3-3223-FC7A-AEB328068F90}" dt="2026-05-14T12:52:48.568" v="78"/>
          <ac:spMkLst>
            <pc:docMk/>
            <pc:sldMk cId="4184570085" sldId="261"/>
            <ac:spMk id="13" creationId="{D0300FD3-5AF1-6305-15FA-9078072672E2}"/>
          </ac:spMkLst>
        </pc:spChg>
        <pc:picChg chg="add">
          <ac:chgData name="Ayodolamu Dada" userId="S::adada@ssso.southwark.sch.uk::ca945be6-2bda-4532-a82e-d342e4768e0e" providerId="AD" clId="Web-{7A1A40CC-2CD3-3223-FC7A-AEB328068F90}" dt="2026-05-14T12:52:48.568" v="78"/>
          <ac:picMkLst>
            <pc:docMk/>
            <pc:sldMk cId="4184570085" sldId="261"/>
            <ac:picMk id="5" creationId="{8CE36796-5440-28D4-460D-80C859CA8C88}"/>
          </ac:picMkLst>
        </pc:picChg>
      </pc:sldChg>
    </pc:docChg>
  </pc:docChgLst>
  <pc:docChgLst>
    <pc:chgData name="Ayodolamu Dada" userId="S::adada@ssso.southwark.sch.uk::ca945be6-2bda-4532-a82e-d342e4768e0e" providerId="AD" clId="Web-{A484BC4B-2FB5-0896-1547-21FDE1B85373}"/>
    <pc:docChg chg="modSld">
      <pc:chgData name="Ayodolamu Dada" userId="S::adada@ssso.southwark.sch.uk::ca945be6-2bda-4532-a82e-d342e4768e0e" providerId="AD" clId="Web-{A484BC4B-2FB5-0896-1547-21FDE1B85373}" dt="2026-05-15T14:18:41.170" v="0"/>
      <pc:docMkLst>
        <pc:docMk/>
      </pc:docMkLst>
      <pc:sldChg chg="addSp modSp mod setBg">
        <pc:chgData name="Ayodolamu Dada" userId="S::adada@ssso.southwark.sch.uk::ca945be6-2bda-4532-a82e-d342e4768e0e" providerId="AD" clId="Web-{A484BC4B-2FB5-0896-1547-21FDE1B85373}" dt="2026-05-15T14:18:41.170" v="0"/>
        <pc:sldMkLst>
          <pc:docMk/>
          <pc:sldMk cId="6459883" sldId="257"/>
        </pc:sldMkLst>
        <pc:spChg chg="mod">
          <ac:chgData name="Ayodolamu Dada" userId="S::adada@ssso.southwark.sch.uk::ca945be6-2bda-4532-a82e-d342e4768e0e" providerId="AD" clId="Web-{A484BC4B-2FB5-0896-1547-21FDE1B85373}" dt="2026-05-15T14:18:41.170" v="0"/>
          <ac:spMkLst>
            <pc:docMk/>
            <pc:sldMk cId="6459883" sldId="257"/>
            <ac:spMk id="2" creationId="{0711E411-38E6-AA02-0C49-6E149826E719}"/>
          </ac:spMkLst>
        </pc:spChg>
        <pc:spChg chg="mod">
          <ac:chgData name="Ayodolamu Dada" userId="S::adada@ssso.southwark.sch.uk::ca945be6-2bda-4532-a82e-d342e4768e0e" providerId="AD" clId="Web-{A484BC4B-2FB5-0896-1547-21FDE1B85373}" dt="2026-05-15T14:18:41.170" v="0"/>
          <ac:spMkLst>
            <pc:docMk/>
            <pc:sldMk cId="6459883" sldId="257"/>
            <ac:spMk id="3" creationId="{383FAB0A-B927-4A7C-AB3F-B7C86FFD6229}"/>
          </ac:spMkLst>
        </pc:spChg>
        <pc:spChg chg="add">
          <ac:chgData name="Ayodolamu Dada" userId="S::adada@ssso.southwark.sch.uk::ca945be6-2bda-4532-a82e-d342e4768e0e" providerId="AD" clId="Web-{A484BC4B-2FB5-0896-1547-21FDE1B85373}" dt="2026-05-15T14:18:41.170" v="0"/>
          <ac:spMkLst>
            <pc:docMk/>
            <pc:sldMk cId="6459883" sldId="257"/>
            <ac:spMk id="8" creationId="{907EF6B7-1338-4443-8C46-6A318D952DFD}"/>
          </ac:spMkLst>
        </pc:spChg>
        <pc:spChg chg="add">
          <ac:chgData name="Ayodolamu Dada" userId="S::adada@ssso.southwark.sch.uk::ca945be6-2bda-4532-a82e-d342e4768e0e" providerId="AD" clId="Web-{A484BC4B-2FB5-0896-1547-21FDE1B85373}" dt="2026-05-15T14:18:41.170" v="0"/>
          <ac:spMkLst>
            <pc:docMk/>
            <pc:sldMk cId="6459883" sldId="257"/>
            <ac:spMk id="10" creationId="{DAAE4CDD-124C-4DCF-9584-B6033B545DD5}"/>
          </ac:spMkLst>
        </pc:spChg>
        <pc:spChg chg="add">
          <ac:chgData name="Ayodolamu Dada" userId="S::adada@ssso.southwark.sch.uk::ca945be6-2bda-4532-a82e-d342e4768e0e" providerId="AD" clId="Web-{A484BC4B-2FB5-0896-1547-21FDE1B85373}" dt="2026-05-15T14:18:41.170" v="0"/>
          <ac:spMkLst>
            <pc:docMk/>
            <pc:sldMk cId="6459883" sldId="257"/>
            <ac:spMk id="12" creationId="{081E4A58-353D-44AE-B2FC-2A74E2E400F7}"/>
          </ac:spMkLst>
        </pc:spChg>
      </pc:sldChg>
    </pc:docChg>
  </pc:docChgLst>
  <pc:docChgLst>
    <pc:chgData name="Ayodolamu Dada" userId="S::adada@ssso.southwark.sch.uk::ca945be6-2bda-4532-a82e-d342e4768e0e" providerId="AD" clId="Web-{02EB8B62-4D76-577B-39F0-849453C270AF}"/>
    <pc:docChg chg="addSld modSld">
      <pc:chgData name="Ayodolamu Dada" userId="S::adada@ssso.southwark.sch.uk::ca945be6-2bda-4532-a82e-d342e4768e0e" providerId="AD" clId="Web-{02EB8B62-4D76-577B-39F0-849453C270AF}" dt="2026-05-11T09:59:44.231" v="26" actId="20577"/>
      <pc:docMkLst>
        <pc:docMk/>
      </pc:docMkLst>
      <pc:sldChg chg="modSp">
        <pc:chgData name="Ayodolamu Dada" userId="S::adada@ssso.southwark.sch.uk::ca945be6-2bda-4532-a82e-d342e4768e0e" providerId="AD" clId="Web-{02EB8B62-4D76-577B-39F0-849453C270AF}" dt="2026-05-11T09:59:08.730" v="24" actId="14100"/>
        <pc:sldMkLst>
          <pc:docMk/>
          <pc:sldMk cId="109857222" sldId="256"/>
        </pc:sldMkLst>
        <pc:spChg chg="mod">
          <ac:chgData name="Ayodolamu Dada" userId="S::adada@ssso.southwark.sch.uk::ca945be6-2bda-4532-a82e-d342e4768e0e" providerId="AD" clId="Web-{02EB8B62-4D76-577B-39F0-849453C270AF}" dt="2026-05-11T09:19:48.907" v="4" actId="20577"/>
          <ac:spMkLst>
            <pc:docMk/>
            <pc:sldMk cId="109857222" sldId="256"/>
            <ac:spMk id="2" creationId="{00000000-0000-0000-0000-000000000000}"/>
          </ac:spMkLst>
        </pc:spChg>
        <pc:spChg chg="mod">
          <ac:chgData name="Ayodolamu Dada" userId="S::adada@ssso.southwark.sch.uk::ca945be6-2bda-4532-a82e-d342e4768e0e" providerId="AD" clId="Web-{02EB8B62-4D76-577B-39F0-849453C270AF}" dt="2026-05-11T09:59:08.730" v="24" actId="14100"/>
          <ac:spMkLst>
            <pc:docMk/>
            <pc:sldMk cId="109857222" sldId="256"/>
            <ac:spMk id="3" creationId="{00000000-0000-0000-0000-000000000000}"/>
          </ac:spMkLst>
        </pc:spChg>
      </pc:sldChg>
      <pc:sldChg chg="modSp new">
        <pc:chgData name="Ayodolamu Dada" userId="S::adada@ssso.southwark.sch.uk::ca945be6-2bda-4532-a82e-d342e4768e0e" providerId="AD" clId="Web-{02EB8B62-4D76-577B-39F0-849453C270AF}" dt="2026-05-11T09:59:44.231" v="26" actId="20577"/>
        <pc:sldMkLst>
          <pc:docMk/>
          <pc:sldMk cId="6459883" sldId="257"/>
        </pc:sldMkLst>
        <pc:spChg chg="mod">
          <ac:chgData name="Ayodolamu Dada" userId="S::adada@ssso.southwark.sch.uk::ca945be6-2bda-4532-a82e-d342e4768e0e" providerId="AD" clId="Web-{02EB8B62-4D76-577B-39F0-849453C270AF}" dt="2026-05-11T09:59:44.231" v="26" actId="20577"/>
          <ac:spMkLst>
            <pc:docMk/>
            <pc:sldMk cId="6459883" sldId="257"/>
            <ac:spMk id="2" creationId="{0711E411-38E6-AA02-0C49-6E149826E719}"/>
          </ac:spMkLst>
        </pc:spChg>
      </pc:sldChg>
      <pc:sldChg chg="new">
        <pc:chgData name="Ayodolamu Dada" userId="S::adada@ssso.southwark.sch.uk::ca945be6-2bda-4532-a82e-d342e4768e0e" providerId="AD" clId="Web-{02EB8B62-4D76-577B-39F0-849453C270AF}" dt="2026-05-11T09:37:10.606" v="13"/>
        <pc:sldMkLst>
          <pc:docMk/>
          <pc:sldMk cId="3014574105" sldId="258"/>
        </pc:sldMkLst>
      </pc:sldChg>
      <pc:sldChg chg="new">
        <pc:chgData name="Ayodolamu Dada" userId="S::adada@ssso.southwark.sch.uk::ca945be6-2bda-4532-a82e-d342e4768e0e" providerId="AD" clId="Web-{02EB8B62-4D76-577B-39F0-849453C270AF}" dt="2026-05-11T09:37:13.185" v="14"/>
        <pc:sldMkLst>
          <pc:docMk/>
          <pc:sldMk cId="345609093" sldId="259"/>
        </pc:sldMkLst>
      </pc:sldChg>
      <pc:sldChg chg="new">
        <pc:chgData name="Ayodolamu Dada" userId="S::adada@ssso.southwark.sch.uk::ca945be6-2bda-4532-a82e-d342e4768e0e" providerId="AD" clId="Web-{02EB8B62-4D76-577B-39F0-849453C270AF}" dt="2026-05-11T09:37:14.982" v="15"/>
        <pc:sldMkLst>
          <pc:docMk/>
          <pc:sldMk cId="1772038370" sldId="260"/>
        </pc:sldMkLst>
      </pc:sldChg>
    </pc:docChg>
  </pc:docChgLst>
  <pc:docChgLst>
    <pc:chgData name="Ayodolamu Dada" userId="S::adada@ssso.southwark.sch.uk::ca945be6-2bda-4532-a82e-d342e4768e0e" providerId="AD" clId="Web-{9C5FA334-9A83-82E2-2CF1-7984ED53EA90}"/>
    <pc:docChg chg="modSld">
      <pc:chgData name="Ayodolamu Dada" userId="S::adada@ssso.southwark.sch.uk::ca945be6-2bda-4532-a82e-d342e4768e0e" providerId="AD" clId="Web-{9C5FA334-9A83-82E2-2CF1-7984ED53EA90}" dt="2026-05-14T13:24:44.425" v="9" actId="1076"/>
      <pc:docMkLst>
        <pc:docMk/>
      </pc:docMkLst>
      <pc:sldChg chg="modSp">
        <pc:chgData name="Ayodolamu Dada" userId="S::adada@ssso.southwark.sch.uk::ca945be6-2bda-4532-a82e-d342e4768e0e" providerId="AD" clId="Web-{9C5FA334-9A83-82E2-2CF1-7984ED53EA90}" dt="2026-05-14T13:24:44.425" v="9" actId="1076"/>
        <pc:sldMkLst>
          <pc:docMk/>
          <pc:sldMk cId="6459883" sldId="257"/>
        </pc:sldMkLst>
        <pc:spChg chg="mod">
          <ac:chgData name="Ayodolamu Dada" userId="S::adada@ssso.southwark.sch.uk::ca945be6-2bda-4532-a82e-d342e4768e0e" providerId="AD" clId="Web-{9C5FA334-9A83-82E2-2CF1-7984ED53EA90}" dt="2026-05-14T13:24:44.425" v="9" actId="1076"/>
          <ac:spMkLst>
            <pc:docMk/>
            <pc:sldMk cId="6459883" sldId="257"/>
            <ac:spMk id="3" creationId="{383FAB0A-B927-4A7C-AB3F-B7C86FFD622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E23C16-3782-468A-8F61-5FA41E94091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11F4A09-890B-4586-9947-C06D964B6CA4}">
      <dgm:prSet custT="0"/>
      <dgm:spPr/>
      <dgm:t>
        <a:bodyPr/>
        <a:lstStyle/>
        <a:p>
          <a:r>
            <a:rPr lang="en-GB"/>
            <a:t>What does the Pentecost story teach about listening to and understanding people who are different from us? </a:t>
          </a:r>
          <a:endParaRPr lang="en-US"/>
        </a:p>
      </dgm:t>
    </dgm:pt>
    <dgm:pt modelId="{6AFDBD4A-9803-42B5-8240-86E91E8632F9}" type="parTrans" cxnId="{AC49D963-DC7F-45A3-9AFE-A2B32F979288}">
      <dgm:prSet/>
      <dgm:spPr/>
      <dgm:t>
        <a:bodyPr/>
        <a:lstStyle/>
        <a:p>
          <a:endParaRPr lang="en-US"/>
        </a:p>
      </dgm:t>
    </dgm:pt>
    <dgm:pt modelId="{71D543CA-5B1E-46D9-8A3C-BA2B06801CC4}" type="sibTrans" cxnId="{AC49D963-DC7F-45A3-9AFE-A2B32F979288}">
      <dgm:prSet/>
      <dgm:spPr/>
      <dgm:t>
        <a:bodyPr/>
        <a:lstStyle/>
        <a:p>
          <a:endParaRPr lang="en-US"/>
        </a:p>
      </dgm:t>
    </dgm:pt>
    <dgm:pt modelId="{D90F18F7-CB08-47B4-81D5-8B6ACD58F1F5}">
      <dgm:prSet/>
      <dgm:spPr/>
      <dgm:t>
        <a:bodyPr/>
        <a:lstStyle/>
        <a:p>
          <a:r>
            <a:rPr lang="en-GB"/>
            <a:t>How can communities create spaces where everyone feels welcomed, valued, and heard? </a:t>
          </a:r>
          <a:endParaRPr lang="en-US"/>
        </a:p>
      </dgm:t>
    </dgm:pt>
    <dgm:pt modelId="{914552D4-6CD4-4F77-B8B5-0052F3A528BF}" type="parTrans" cxnId="{17AD05C7-0285-458A-AEA6-0C1A85237E66}">
      <dgm:prSet/>
      <dgm:spPr/>
      <dgm:t>
        <a:bodyPr/>
        <a:lstStyle/>
        <a:p>
          <a:endParaRPr lang="en-US"/>
        </a:p>
      </dgm:t>
    </dgm:pt>
    <dgm:pt modelId="{D73AFA80-9F50-4370-BEAE-0C3FF4E96019}" type="sibTrans" cxnId="{17AD05C7-0285-458A-AEA6-0C1A85237E66}">
      <dgm:prSet/>
      <dgm:spPr/>
      <dgm:t>
        <a:bodyPr/>
        <a:lstStyle/>
        <a:p>
          <a:endParaRPr lang="en-US"/>
        </a:p>
      </dgm:t>
    </dgm:pt>
    <dgm:pt modelId="{E228CAA9-D6F1-4433-ABE6-518CE9CF1283}">
      <dgm:prSet/>
      <dgm:spPr/>
      <dgm:t>
        <a:bodyPr/>
        <a:lstStyle/>
        <a:p>
          <a:r>
            <a:rPr lang="en-GB"/>
            <a:t>Why do you think the disciples spoke in many languages instead of just one? </a:t>
          </a:r>
          <a:endParaRPr lang="en-US"/>
        </a:p>
      </dgm:t>
    </dgm:pt>
    <dgm:pt modelId="{D413A7FF-3331-43FF-899F-A6269A0AB5BD}" type="parTrans" cxnId="{63851A64-08D9-4490-9404-6238C81F554D}">
      <dgm:prSet/>
      <dgm:spPr/>
      <dgm:t>
        <a:bodyPr/>
        <a:lstStyle/>
        <a:p>
          <a:endParaRPr lang="en-US"/>
        </a:p>
      </dgm:t>
    </dgm:pt>
    <dgm:pt modelId="{6F5A4606-A7E9-49D7-92F6-06650613DB42}" type="sibTrans" cxnId="{63851A64-08D9-4490-9404-6238C81F554D}">
      <dgm:prSet/>
      <dgm:spPr/>
      <dgm:t>
        <a:bodyPr/>
        <a:lstStyle/>
        <a:p>
          <a:endParaRPr lang="en-US"/>
        </a:p>
      </dgm:t>
    </dgm:pt>
    <dgm:pt modelId="{1012161F-824D-4115-8486-CB575E38D0C9}">
      <dgm:prSet/>
      <dgm:spPr/>
      <dgm:t>
        <a:bodyPr/>
        <a:lstStyle/>
        <a:p>
          <a:r>
            <a:rPr lang="en-GB"/>
            <a:t>What might “unity” look like in a world with many cultures, beliefs, and experiences? </a:t>
          </a:r>
          <a:endParaRPr lang="en-US"/>
        </a:p>
      </dgm:t>
    </dgm:pt>
    <dgm:pt modelId="{1EB07AB2-0866-4318-89FD-CA49D64A290B}" type="parTrans" cxnId="{BCC4C4E2-217B-4A18-8CA6-A4522669CA63}">
      <dgm:prSet/>
      <dgm:spPr/>
      <dgm:t>
        <a:bodyPr/>
        <a:lstStyle/>
        <a:p>
          <a:endParaRPr lang="en-US"/>
        </a:p>
      </dgm:t>
    </dgm:pt>
    <dgm:pt modelId="{DC7563D6-A5B4-4046-9854-F2220F184029}" type="sibTrans" cxnId="{BCC4C4E2-217B-4A18-8CA6-A4522669CA63}">
      <dgm:prSet/>
      <dgm:spPr/>
      <dgm:t>
        <a:bodyPr/>
        <a:lstStyle/>
        <a:p>
          <a:endParaRPr lang="en-US"/>
        </a:p>
      </dgm:t>
    </dgm:pt>
    <dgm:pt modelId="{08A08A82-3CC9-4FF5-A5F2-E5ADA14D7BF2}">
      <dgm:prSet/>
      <dgm:spPr/>
      <dgm:t>
        <a:bodyPr/>
        <a:lstStyle/>
        <a:p>
          <a:r>
            <a:rPr lang="en-GB"/>
            <a:t>Pentecost brought people together across differences — what barriers still separate people today? </a:t>
          </a:r>
          <a:endParaRPr lang="en-US"/>
        </a:p>
      </dgm:t>
    </dgm:pt>
    <dgm:pt modelId="{70D80252-469D-4F8A-AD1E-C4B7AA6A18D4}" type="parTrans" cxnId="{4FB6DFC0-109A-499D-B7AC-18EA90A4112D}">
      <dgm:prSet/>
      <dgm:spPr/>
      <dgm:t>
        <a:bodyPr/>
        <a:lstStyle/>
        <a:p>
          <a:endParaRPr lang="en-US"/>
        </a:p>
      </dgm:t>
    </dgm:pt>
    <dgm:pt modelId="{EFDC4D5F-0E7E-444A-94D9-18D2BFF8FC67}" type="sibTrans" cxnId="{4FB6DFC0-109A-499D-B7AC-18EA90A4112D}">
      <dgm:prSet/>
      <dgm:spPr/>
      <dgm:t>
        <a:bodyPr/>
        <a:lstStyle/>
        <a:p>
          <a:endParaRPr lang="en-US"/>
        </a:p>
      </dgm:t>
    </dgm:pt>
    <dgm:pt modelId="{44670CD4-6AEA-42A2-9D8E-46817139F5FC}">
      <dgm:prSet/>
      <dgm:spPr/>
      <dgm:t>
        <a:bodyPr/>
        <a:lstStyle/>
        <a:p>
          <a:r>
            <a:rPr lang="en-GB"/>
            <a:t>What role can kindness, empathy, and understanding play in building stronger communities?</a:t>
          </a:r>
          <a:endParaRPr lang="en-US"/>
        </a:p>
      </dgm:t>
    </dgm:pt>
    <dgm:pt modelId="{E6148008-7742-4CD3-908C-0C3831E59994}" type="parTrans" cxnId="{7A0C4474-3D9E-40DA-9A73-7D3993B56664}">
      <dgm:prSet/>
      <dgm:spPr/>
      <dgm:t>
        <a:bodyPr/>
        <a:lstStyle/>
        <a:p>
          <a:endParaRPr lang="en-US"/>
        </a:p>
      </dgm:t>
    </dgm:pt>
    <dgm:pt modelId="{09E15434-E5FB-49E5-9465-848B32328D75}" type="sibTrans" cxnId="{7A0C4474-3D9E-40DA-9A73-7D3993B56664}">
      <dgm:prSet/>
      <dgm:spPr/>
      <dgm:t>
        <a:bodyPr/>
        <a:lstStyle/>
        <a:p>
          <a:endParaRPr lang="en-US"/>
        </a:p>
      </dgm:t>
    </dgm:pt>
    <dgm:pt modelId="{8E63EDF0-D774-4E07-BB35-786D3CC4FE01}" type="pres">
      <dgm:prSet presAssocID="{C2E23C16-3782-468A-8F61-5FA41E940919}" presName="linear" presStyleCnt="0">
        <dgm:presLayoutVars>
          <dgm:animLvl val="lvl"/>
          <dgm:resizeHandles val="exact"/>
        </dgm:presLayoutVars>
      </dgm:prSet>
      <dgm:spPr/>
    </dgm:pt>
    <dgm:pt modelId="{BEA4CEF2-6296-42C7-AB2E-AC75CF26FCDD}" type="pres">
      <dgm:prSet presAssocID="{211F4A09-890B-4586-9947-C06D964B6CA4}" presName="parentText" presStyleLbl="node1" presStyleIdx="0" presStyleCnt="6">
        <dgm:presLayoutVars>
          <dgm:chMax val="0"/>
          <dgm:bulletEnabled val="1"/>
        </dgm:presLayoutVars>
      </dgm:prSet>
      <dgm:spPr/>
    </dgm:pt>
    <dgm:pt modelId="{605809A2-FA40-4FDF-9258-1B3469B94DC5}" type="pres">
      <dgm:prSet presAssocID="{71D543CA-5B1E-46D9-8A3C-BA2B06801CC4}" presName="spacer" presStyleCnt="0"/>
      <dgm:spPr/>
    </dgm:pt>
    <dgm:pt modelId="{07DA8912-4726-43CD-9535-449C82AC930A}" type="pres">
      <dgm:prSet presAssocID="{D90F18F7-CB08-47B4-81D5-8B6ACD58F1F5}" presName="parentText" presStyleLbl="node1" presStyleIdx="1" presStyleCnt="6">
        <dgm:presLayoutVars>
          <dgm:chMax val="0"/>
          <dgm:bulletEnabled val="1"/>
        </dgm:presLayoutVars>
      </dgm:prSet>
      <dgm:spPr/>
    </dgm:pt>
    <dgm:pt modelId="{313A7293-96E2-4B2D-B625-C16E32F79153}" type="pres">
      <dgm:prSet presAssocID="{D73AFA80-9F50-4370-BEAE-0C3FF4E96019}" presName="spacer" presStyleCnt="0"/>
      <dgm:spPr/>
    </dgm:pt>
    <dgm:pt modelId="{3A515EB4-FDB2-4CC7-9A4E-30561D7F14A4}" type="pres">
      <dgm:prSet presAssocID="{E228CAA9-D6F1-4433-ABE6-518CE9CF1283}" presName="parentText" presStyleLbl="node1" presStyleIdx="2" presStyleCnt="6">
        <dgm:presLayoutVars>
          <dgm:chMax val="0"/>
          <dgm:bulletEnabled val="1"/>
        </dgm:presLayoutVars>
      </dgm:prSet>
      <dgm:spPr/>
    </dgm:pt>
    <dgm:pt modelId="{8BCBE278-10E3-4A3B-8525-76CA83B1E0EB}" type="pres">
      <dgm:prSet presAssocID="{6F5A4606-A7E9-49D7-92F6-06650613DB42}" presName="spacer" presStyleCnt="0"/>
      <dgm:spPr/>
    </dgm:pt>
    <dgm:pt modelId="{7BFDFE15-5EF4-4950-9961-B914DB53273E}" type="pres">
      <dgm:prSet presAssocID="{1012161F-824D-4115-8486-CB575E38D0C9}" presName="parentText" presStyleLbl="node1" presStyleIdx="3" presStyleCnt="6">
        <dgm:presLayoutVars>
          <dgm:chMax val="0"/>
          <dgm:bulletEnabled val="1"/>
        </dgm:presLayoutVars>
      </dgm:prSet>
      <dgm:spPr/>
    </dgm:pt>
    <dgm:pt modelId="{9570B193-48CF-4928-B3D0-C81FFD4E19F8}" type="pres">
      <dgm:prSet presAssocID="{DC7563D6-A5B4-4046-9854-F2220F184029}" presName="spacer" presStyleCnt="0"/>
      <dgm:spPr/>
    </dgm:pt>
    <dgm:pt modelId="{98B644A5-2959-4C9B-9E67-C223FB98F3DB}" type="pres">
      <dgm:prSet presAssocID="{08A08A82-3CC9-4FF5-A5F2-E5ADA14D7BF2}" presName="parentText" presStyleLbl="node1" presStyleIdx="4" presStyleCnt="6">
        <dgm:presLayoutVars>
          <dgm:chMax val="0"/>
          <dgm:bulletEnabled val="1"/>
        </dgm:presLayoutVars>
      </dgm:prSet>
      <dgm:spPr/>
    </dgm:pt>
    <dgm:pt modelId="{4BDFD844-30A4-4BC8-AC20-58F135279347}" type="pres">
      <dgm:prSet presAssocID="{EFDC4D5F-0E7E-444A-94D9-18D2BFF8FC67}" presName="spacer" presStyleCnt="0"/>
      <dgm:spPr/>
    </dgm:pt>
    <dgm:pt modelId="{61A31DCF-45E6-4060-8235-0B191A30C34D}" type="pres">
      <dgm:prSet presAssocID="{44670CD4-6AEA-42A2-9D8E-46817139F5FC}" presName="parentText" presStyleLbl="node1" presStyleIdx="5" presStyleCnt="6">
        <dgm:presLayoutVars>
          <dgm:chMax val="0"/>
          <dgm:bulletEnabled val="1"/>
        </dgm:presLayoutVars>
      </dgm:prSet>
      <dgm:spPr/>
    </dgm:pt>
  </dgm:ptLst>
  <dgm:cxnLst>
    <dgm:cxn modelId="{A0DEF53F-0158-4F72-8A3F-4CC1D26ED330}" type="presOf" srcId="{C2E23C16-3782-468A-8F61-5FA41E940919}" destId="{8E63EDF0-D774-4E07-BB35-786D3CC4FE01}" srcOrd="0" destOrd="0" presId="urn:microsoft.com/office/officeart/2005/8/layout/vList2"/>
    <dgm:cxn modelId="{27BE8843-B70F-41EB-8BE0-27F3168EC429}" type="presOf" srcId="{08A08A82-3CC9-4FF5-A5F2-E5ADA14D7BF2}" destId="{98B644A5-2959-4C9B-9E67-C223FB98F3DB}" srcOrd="0" destOrd="0" presId="urn:microsoft.com/office/officeart/2005/8/layout/vList2"/>
    <dgm:cxn modelId="{AC49D963-DC7F-45A3-9AFE-A2B32F979288}" srcId="{C2E23C16-3782-468A-8F61-5FA41E940919}" destId="{211F4A09-890B-4586-9947-C06D964B6CA4}" srcOrd="0" destOrd="0" parTransId="{6AFDBD4A-9803-42B5-8240-86E91E8632F9}" sibTransId="{71D543CA-5B1E-46D9-8A3C-BA2B06801CC4}"/>
    <dgm:cxn modelId="{63851A64-08D9-4490-9404-6238C81F554D}" srcId="{C2E23C16-3782-468A-8F61-5FA41E940919}" destId="{E228CAA9-D6F1-4433-ABE6-518CE9CF1283}" srcOrd="2" destOrd="0" parTransId="{D413A7FF-3331-43FF-899F-A6269A0AB5BD}" sibTransId="{6F5A4606-A7E9-49D7-92F6-06650613DB42}"/>
    <dgm:cxn modelId="{46134265-2285-4D55-A052-676D22291C22}" type="presOf" srcId="{D90F18F7-CB08-47B4-81D5-8B6ACD58F1F5}" destId="{07DA8912-4726-43CD-9535-449C82AC930A}" srcOrd="0" destOrd="0" presId="urn:microsoft.com/office/officeart/2005/8/layout/vList2"/>
    <dgm:cxn modelId="{7A0C4474-3D9E-40DA-9A73-7D3993B56664}" srcId="{C2E23C16-3782-468A-8F61-5FA41E940919}" destId="{44670CD4-6AEA-42A2-9D8E-46817139F5FC}" srcOrd="5" destOrd="0" parTransId="{E6148008-7742-4CD3-908C-0C3831E59994}" sibTransId="{09E15434-E5FB-49E5-9465-848B32328D75}"/>
    <dgm:cxn modelId="{B8DB7B79-353F-4DC1-8693-6DFB6E7165DB}" type="presOf" srcId="{211F4A09-890B-4586-9947-C06D964B6CA4}" destId="{BEA4CEF2-6296-42C7-AB2E-AC75CF26FCDD}" srcOrd="0" destOrd="0" presId="urn:microsoft.com/office/officeart/2005/8/layout/vList2"/>
    <dgm:cxn modelId="{FACCBB91-38EF-4636-91E1-2D03B39383CF}" type="presOf" srcId="{1012161F-824D-4115-8486-CB575E38D0C9}" destId="{7BFDFE15-5EF4-4950-9961-B914DB53273E}" srcOrd="0" destOrd="0" presId="urn:microsoft.com/office/officeart/2005/8/layout/vList2"/>
    <dgm:cxn modelId="{4FB6DFC0-109A-499D-B7AC-18EA90A4112D}" srcId="{C2E23C16-3782-468A-8F61-5FA41E940919}" destId="{08A08A82-3CC9-4FF5-A5F2-E5ADA14D7BF2}" srcOrd="4" destOrd="0" parTransId="{70D80252-469D-4F8A-AD1E-C4B7AA6A18D4}" sibTransId="{EFDC4D5F-0E7E-444A-94D9-18D2BFF8FC67}"/>
    <dgm:cxn modelId="{17AD05C7-0285-458A-AEA6-0C1A85237E66}" srcId="{C2E23C16-3782-468A-8F61-5FA41E940919}" destId="{D90F18F7-CB08-47B4-81D5-8B6ACD58F1F5}" srcOrd="1" destOrd="0" parTransId="{914552D4-6CD4-4F77-B8B5-0052F3A528BF}" sibTransId="{D73AFA80-9F50-4370-BEAE-0C3FF4E96019}"/>
    <dgm:cxn modelId="{686855E1-F880-4217-9178-04DF412D2CED}" type="presOf" srcId="{44670CD4-6AEA-42A2-9D8E-46817139F5FC}" destId="{61A31DCF-45E6-4060-8235-0B191A30C34D}" srcOrd="0" destOrd="0" presId="urn:microsoft.com/office/officeart/2005/8/layout/vList2"/>
    <dgm:cxn modelId="{CB427BE2-B4DD-4179-B7F9-6CD6AF488817}" type="presOf" srcId="{E228CAA9-D6F1-4433-ABE6-518CE9CF1283}" destId="{3A515EB4-FDB2-4CC7-9A4E-30561D7F14A4}" srcOrd="0" destOrd="0" presId="urn:microsoft.com/office/officeart/2005/8/layout/vList2"/>
    <dgm:cxn modelId="{BCC4C4E2-217B-4A18-8CA6-A4522669CA63}" srcId="{C2E23C16-3782-468A-8F61-5FA41E940919}" destId="{1012161F-824D-4115-8486-CB575E38D0C9}" srcOrd="3" destOrd="0" parTransId="{1EB07AB2-0866-4318-89FD-CA49D64A290B}" sibTransId="{DC7563D6-A5B4-4046-9854-F2220F184029}"/>
    <dgm:cxn modelId="{5DEE97F0-F626-4FA0-8C6F-8604391FA6DC}" type="presParOf" srcId="{8E63EDF0-D774-4E07-BB35-786D3CC4FE01}" destId="{BEA4CEF2-6296-42C7-AB2E-AC75CF26FCDD}" srcOrd="0" destOrd="0" presId="urn:microsoft.com/office/officeart/2005/8/layout/vList2"/>
    <dgm:cxn modelId="{A7C7C1F6-E6F3-47C9-B922-A1C39D44BB46}" type="presParOf" srcId="{8E63EDF0-D774-4E07-BB35-786D3CC4FE01}" destId="{605809A2-FA40-4FDF-9258-1B3469B94DC5}" srcOrd="1" destOrd="0" presId="urn:microsoft.com/office/officeart/2005/8/layout/vList2"/>
    <dgm:cxn modelId="{00A8E3D4-4719-4F43-BFEC-2216752E2682}" type="presParOf" srcId="{8E63EDF0-D774-4E07-BB35-786D3CC4FE01}" destId="{07DA8912-4726-43CD-9535-449C82AC930A}" srcOrd="2" destOrd="0" presId="urn:microsoft.com/office/officeart/2005/8/layout/vList2"/>
    <dgm:cxn modelId="{89036191-F3AC-4CA2-948C-21069A28F58C}" type="presParOf" srcId="{8E63EDF0-D774-4E07-BB35-786D3CC4FE01}" destId="{313A7293-96E2-4B2D-B625-C16E32F79153}" srcOrd="3" destOrd="0" presId="urn:microsoft.com/office/officeart/2005/8/layout/vList2"/>
    <dgm:cxn modelId="{D56371E2-B923-40A7-B98A-24636B99678D}" type="presParOf" srcId="{8E63EDF0-D774-4E07-BB35-786D3CC4FE01}" destId="{3A515EB4-FDB2-4CC7-9A4E-30561D7F14A4}" srcOrd="4" destOrd="0" presId="urn:microsoft.com/office/officeart/2005/8/layout/vList2"/>
    <dgm:cxn modelId="{BA1D15A0-F5CB-44C3-A119-3F9F359A1F20}" type="presParOf" srcId="{8E63EDF0-D774-4E07-BB35-786D3CC4FE01}" destId="{8BCBE278-10E3-4A3B-8525-76CA83B1E0EB}" srcOrd="5" destOrd="0" presId="urn:microsoft.com/office/officeart/2005/8/layout/vList2"/>
    <dgm:cxn modelId="{604D9267-783B-438E-93A4-7A481ADA6FF9}" type="presParOf" srcId="{8E63EDF0-D774-4E07-BB35-786D3CC4FE01}" destId="{7BFDFE15-5EF4-4950-9961-B914DB53273E}" srcOrd="6" destOrd="0" presId="urn:microsoft.com/office/officeart/2005/8/layout/vList2"/>
    <dgm:cxn modelId="{E1C36940-2FB6-456B-9CAC-97BB93AFDCF4}" type="presParOf" srcId="{8E63EDF0-D774-4E07-BB35-786D3CC4FE01}" destId="{9570B193-48CF-4928-B3D0-C81FFD4E19F8}" srcOrd="7" destOrd="0" presId="urn:microsoft.com/office/officeart/2005/8/layout/vList2"/>
    <dgm:cxn modelId="{9D51DAA0-F9E0-47F4-9AC0-5F4279B8E86C}" type="presParOf" srcId="{8E63EDF0-D774-4E07-BB35-786D3CC4FE01}" destId="{98B644A5-2959-4C9B-9E67-C223FB98F3DB}" srcOrd="8" destOrd="0" presId="urn:microsoft.com/office/officeart/2005/8/layout/vList2"/>
    <dgm:cxn modelId="{FE8BD0C8-9147-463D-9AB7-ED98ADA0FE7A}" type="presParOf" srcId="{8E63EDF0-D774-4E07-BB35-786D3CC4FE01}" destId="{4BDFD844-30A4-4BC8-AC20-58F135279347}" srcOrd="9" destOrd="0" presId="urn:microsoft.com/office/officeart/2005/8/layout/vList2"/>
    <dgm:cxn modelId="{E03DF54D-7F6E-40C8-918C-9714FBC93950}" type="presParOf" srcId="{8E63EDF0-D774-4E07-BB35-786D3CC4FE01}" destId="{61A31DCF-45E6-4060-8235-0B191A30C34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4CEF2-6296-42C7-AB2E-AC75CF26FCDD}">
      <dsp:nvSpPr>
        <dsp:cNvPr id="0" name=""/>
        <dsp:cNvSpPr/>
      </dsp:nvSpPr>
      <dsp:spPr>
        <a:xfrm>
          <a:off x="0" y="80019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What does the Pentecost story teach about listening to and understanding people who are different from us? </a:t>
          </a:r>
          <a:endParaRPr lang="en-US" sz="1700" kern="1200"/>
        </a:p>
      </dsp:txBody>
      <dsp:txXfrm>
        <a:off x="20390" y="820589"/>
        <a:ext cx="10474820" cy="376910"/>
      </dsp:txXfrm>
    </dsp:sp>
    <dsp:sp modelId="{07DA8912-4726-43CD-9535-449C82AC930A}">
      <dsp:nvSpPr>
        <dsp:cNvPr id="0" name=""/>
        <dsp:cNvSpPr/>
      </dsp:nvSpPr>
      <dsp:spPr>
        <a:xfrm>
          <a:off x="0" y="126684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How can communities create spaces where everyone feels welcomed, valued, and heard? </a:t>
          </a:r>
          <a:endParaRPr lang="en-US" sz="1700" kern="1200"/>
        </a:p>
      </dsp:txBody>
      <dsp:txXfrm>
        <a:off x="20390" y="1287239"/>
        <a:ext cx="10474820" cy="376910"/>
      </dsp:txXfrm>
    </dsp:sp>
    <dsp:sp modelId="{3A515EB4-FDB2-4CC7-9A4E-30561D7F14A4}">
      <dsp:nvSpPr>
        <dsp:cNvPr id="0" name=""/>
        <dsp:cNvSpPr/>
      </dsp:nvSpPr>
      <dsp:spPr>
        <a:xfrm>
          <a:off x="0" y="173349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Why do you think the disciples spoke in many languages instead of just one? </a:t>
          </a:r>
          <a:endParaRPr lang="en-US" sz="1700" kern="1200"/>
        </a:p>
      </dsp:txBody>
      <dsp:txXfrm>
        <a:off x="20390" y="1753889"/>
        <a:ext cx="10474820" cy="376910"/>
      </dsp:txXfrm>
    </dsp:sp>
    <dsp:sp modelId="{7BFDFE15-5EF4-4950-9961-B914DB53273E}">
      <dsp:nvSpPr>
        <dsp:cNvPr id="0" name=""/>
        <dsp:cNvSpPr/>
      </dsp:nvSpPr>
      <dsp:spPr>
        <a:xfrm>
          <a:off x="0" y="220014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What might “unity” look like in a world with many cultures, beliefs, and experiences? </a:t>
          </a:r>
          <a:endParaRPr lang="en-US" sz="1700" kern="1200"/>
        </a:p>
      </dsp:txBody>
      <dsp:txXfrm>
        <a:off x="20390" y="2220539"/>
        <a:ext cx="10474820" cy="376910"/>
      </dsp:txXfrm>
    </dsp:sp>
    <dsp:sp modelId="{98B644A5-2959-4C9B-9E67-C223FB98F3DB}">
      <dsp:nvSpPr>
        <dsp:cNvPr id="0" name=""/>
        <dsp:cNvSpPr/>
      </dsp:nvSpPr>
      <dsp:spPr>
        <a:xfrm>
          <a:off x="0" y="266679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Pentecost brought people together across differences — what barriers still separate people today? </a:t>
          </a:r>
          <a:endParaRPr lang="en-US" sz="1700" kern="1200"/>
        </a:p>
      </dsp:txBody>
      <dsp:txXfrm>
        <a:off x="20390" y="2687189"/>
        <a:ext cx="10474820" cy="376910"/>
      </dsp:txXfrm>
    </dsp:sp>
    <dsp:sp modelId="{61A31DCF-45E6-4060-8235-0B191A30C34D}">
      <dsp:nvSpPr>
        <dsp:cNvPr id="0" name=""/>
        <dsp:cNvSpPr/>
      </dsp:nvSpPr>
      <dsp:spPr>
        <a:xfrm>
          <a:off x="0" y="3133449"/>
          <a:ext cx="10515600" cy="41769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What role can kindness, empathy, and understanding play in building stronger communities?</a:t>
          </a:r>
          <a:endParaRPr lang="en-US" sz="1700" kern="1200"/>
        </a:p>
      </dsp:txBody>
      <dsp:txXfrm>
        <a:off x="20390" y="3153839"/>
        <a:ext cx="10474820" cy="37691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15/05/2026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15/05/2026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exploreandexpress-sheila.blogspot.com/2016/05/"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hyperlink" Target="http://www.thebluediamondgallery.com/wooden-tile/c/challenge.html"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Slide Background">
            <a:extLst>
              <a:ext uri="{FF2B5EF4-FFF2-40B4-BE49-F238E27FC236}">
                <a16:creationId xmlns:a16="http://schemas.microsoft.com/office/drawing/2014/main" id="{7B1AB9FE-36F5-4FD1-9850-DB5C5AD482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people standing in front of a sun&#10;&#10;AI-generated content may be incorrect.">
            <a:extLst>
              <a:ext uri="{FF2B5EF4-FFF2-40B4-BE49-F238E27FC236}">
                <a16:creationId xmlns:a16="http://schemas.microsoft.com/office/drawing/2014/main" id="{7436D37B-F14A-11F1-4A47-29C7D72A0AC4}"/>
              </a:ext>
            </a:extLst>
          </p:cNvPr>
          <p:cNvPicPr>
            <a:picLocks noChangeAspect="1"/>
          </p:cNvPicPr>
          <p:nvPr/>
        </p:nvPicPr>
        <p:blipFill>
          <a:blip r:embed="rId2">
            <a:extLst>
              <a:ext uri="{837473B0-CC2E-450A-ABE3-18F120FF3D39}">
                <a1611:picAttrSrcUrl xmlns:a1611="http://schemas.microsoft.com/office/drawing/2016/11/main" r:id="rId3"/>
              </a:ext>
            </a:extLst>
          </a:blip>
          <a:srcRect t="13462"/>
          <a:stretch>
            <a:fillRect/>
          </a:stretch>
        </p:blipFill>
        <p:spPr>
          <a:xfrm>
            <a:off x="20" y="10"/>
            <a:ext cx="12191979" cy="5486390"/>
          </a:xfrm>
          <a:prstGeom prst="rect">
            <a:avLst/>
          </a:prstGeom>
          <a:effectLst>
            <a:outerShdw blurRad="596900" dist="330200" dir="8820000" sx="87000" sy="87000" algn="ctr" rotWithShape="0">
              <a:srgbClr val="000000">
                <a:alpha val="29000"/>
              </a:srgbClr>
            </a:outerShdw>
          </a:effectLst>
        </p:spPr>
      </p:pic>
      <p:sp useBgFill="1">
        <p:nvSpPr>
          <p:cNvPr id="12" name="Rectangle 11">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486402"/>
            <a:ext cx="12192000" cy="1371598"/>
          </a:xfrm>
          <a:prstGeom prst="rect">
            <a:avLst/>
          </a:prstGeom>
          <a:ln>
            <a:noFill/>
          </a:ln>
          <a:effectLst>
            <a:outerShdw blurRad="254000" dist="114300" dir="20340000" sx="89000" sy="89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89556" y="5746071"/>
            <a:ext cx="7015499" cy="852260"/>
          </a:xfrm>
        </p:spPr>
        <p:txBody>
          <a:bodyPr vert="horz" lIns="91440" tIns="45720" rIns="91440" bIns="45720" rtlCol="0" anchor="ctr">
            <a:normAutofit/>
          </a:bodyPr>
          <a:lstStyle/>
          <a:p>
            <a:pPr algn="l"/>
            <a:r>
              <a:rPr lang="en-US" sz="3600"/>
              <a:t>PENTECOST</a:t>
            </a:r>
          </a:p>
        </p:txBody>
      </p:sp>
      <p:sp>
        <p:nvSpPr>
          <p:cNvPr id="3" name="Subtitle 2"/>
          <p:cNvSpPr>
            <a:spLocks noGrp="1"/>
          </p:cNvSpPr>
          <p:nvPr>
            <p:ph type="subTitle" idx="1"/>
          </p:nvPr>
        </p:nvSpPr>
        <p:spPr>
          <a:xfrm>
            <a:off x="7605056" y="5746071"/>
            <a:ext cx="4114801" cy="852260"/>
          </a:xfrm>
        </p:spPr>
        <p:txBody>
          <a:bodyPr vert="horz" lIns="91440" tIns="45720" rIns="91440" bIns="45720" rtlCol="0" anchor="ctr">
            <a:normAutofit/>
          </a:bodyPr>
          <a:lstStyle/>
          <a:p>
            <a:pPr algn="r"/>
            <a:r>
              <a:rPr lang="en-US" sz="2000"/>
              <a:t>TFTD 1</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11E411-38E6-AA02-0C49-6E149826E719}"/>
              </a:ext>
            </a:extLst>
          </p:cNvPr>
          <p:cNvSpPr>
            <a:spLocks noGrp="1"/>
          </p:cNvSpPr>
          <p:nvPr>
            <p:ph type="title"/>
          </p:nvPr>
        </p:nvSpPr>
        <p:spPr>
          <a:xfrm>
            <a:off x="686834" y="1153572"/>
            <a:ext cx="3200400" cy="4461163"/>
          </a:xfrm>
        </p:spPr>
        <p:txBody>
          <a:bodyPr>
            <a:normAutofit/>
          </a:bodyPr>
          <a:lstStyle/>
          <a:p>
            <a:r>
              <a:rPr lang="en-GB">
                <a:solidFill>
                  <a:srgbClr val="FFFFFF"/>
                </a:solidFill>
                <a:latin typeface="Aptos Display"/>
                <a:cs typeface="Arial"/>
              </a:rPr>
              <a:t>What is Pentecost?</a:t>
            </a:r>
            <a:endParaRPr lang="en-US">
              <a:solidFill>
                <a:srgbClr val="FFFFFF"/>
              </a:solidFill>
              <a:latin typeface="Aptos Display"/>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83FAB0A-B927-4A7C-AB3F-B7C86FFD6229}"/>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sz="2400">
                <a:ea typeface="+mn-lt"/>
                <a:cs typeface="+mn-lt"/>
              </a:rPr>
              <a:t>Pentecost marks the moment the Holy Spirit came to the first followers of Jesus, as described in the Bible in the book of Acts (Acts 2)</a:t>
            </a:r>
          </a:p>
          <a:p>
            <a:r>
              <a:rPr lang="en-GB" sz="2400">
                <a:highlight>
                  <a:srgbClr val="FFFFFF"/>
                </a:highlight>
                <a:ea typeface="+mn-lt"/>
                <a:cs typeface="+mn-lt"/>
              </a:rPr>
              <a:t>Christians believe that at Pentecost:</a:t>
            </a:r>
            <a:endParaRPr lang="en-GB" sz="2400">
              <a:highlight>
                <a:srgbClr val="FFFFFF"/>
              </a:highlight>
              <a:latin typeface="Aptos"/>
              <a:ea typeface="Open Sans"/>
              <a:cs typeface="Open Sans"/>
            </a:endParaRPr>
          </a:p>
          <a:p>
            <a:r>
              <a:rPr lang="en-GB" sz="2400">
                <a:highlight>
                  <a:srgbClr val="FFFFFF"/>
                </a:highlight>
                <a:ea typeface="+mn-lt"/>
                <a:cs typeface="+mn-lt"/>
              </a:rPr>
              <a:t>The Holy Spirit came like wind and fire </a:t>
            </a:r>
            <a:endParaRPr lang="en-GB" sz="2400"/>
          </a:p>
          <a:p>
            <a:r>
              <a:rPr lang="en-GB" sz="2400">
                <a:highlight>
                  <a:srgbClr val="FFFFFF"/>
                </a:highlight>
                <a:ea typeface="+mn-lt"/>
                <a:cs typeface="+mn-lt"/>
              </a:rPr>
              <a:t>The disciples were given courage and confidence </a:t>
            </a:r>
            <a:endParaRPr lang="en-GB" sz="2400"/>
          </a:p>
          <a:p>
            <a:r>
              <a:rPr lang="en-GB" sz="2400">
                <a:highlight>
                  <a:srgbClr val="FFFFFF"/>
                </a:highlight>
                <a:ea typeface="+mn-lt"/>
                <a:cs typeface="+mn-lt"/>
              </a:rPr>
              <a:t>People from many different nations could understand them, symbolising unity and inclusion </a:t>
            </a:r>
            <a:endParaRPr lang="en-GB" sz="2400"/>
          </a:p>
          <a:p>
            <a:r>
              <a:rPr lang="en-GB" sz="2400">
                <a:highlight>
                  <a:srgbClr val="FFFFFF"/>
                </a:highlight>
                <a:ea typeface="+mn-lt"/>
                <a:cs typeface="+mn-lt"/>
              </a:rPr>
              <a:t>It is celebrated 50 days after Easter Sunday (the word “Pentecost” comes from the Greek word meaning “fiftieth”).</a:t>
            </a:r>
            <a:endParaRPr lang="en-GB" sz="2400"/>
          </a:p>
        </p:txBody>
      </p:sp>
    </p:spTree>
    <p:extLst>
      <p:ext uri="{BB962C8B-B14F-4D97-AF65-F5344CB8AC3E}">
        <p14:creationId xmlns:p14="http://schemas.microsoft.com/office/powerpoint/2010/main" val="6459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E171F3-8F5A-A924-361D-353754DEC2D4}"/>
              </a:ext>
            </a:extLst>
          </p:cNvPr>
          <p:cNvSpPr>
            <a:spLocks noGrp="1"/>
          </p:cNvSpPr>
          <p:nvPr>
            <p:ph type="title"/>
          </p:nvPr>
        </p:nvSpPr>
        <p:spPr>
          <a:xfrm>
            <a:off x="640080" y="325369"/>
            <a:ext cx="4368602" cy="1956841"/>
          </a:xfrm>
        </p:spPr>
        <p:txBody>
          <a:bodyPr anchor="b">
            <a:normAutofit/>
          </a:bodyPr>
          <a:lstStyle/>
          <a:p>
            <a:r>
              <a:rPr lang="en-GB" sz="5000"/>
              <a:t>THE CHRISTIAN PERSPECTIVE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857038C-7A65-274E-8154-8AFA94DE47E3}"/>
              </a:ext>
            </a:extLst>
          </p:cNvPr>
          <p:cNvSpPr>
            <a:spLocks noGrp="1"/>
          </p:cNvSpPr>
          <p:nvPr>
            <p:ph idx="1"/>
          </p:nvPr>
        </p:nvSpPr>
        <p:spPr>
          <a:xfrm>
            <a:off x="254000" y="2822099"/>
            <a:ext cx="4903989" cy="3594988"/>
          </a:xfrm>
        </p:spPr>
        <p:txBody>
          <a:bodyPr vert="horz" lIns="91440" tIns="45720" rIns="91440" bIns="45720" rtlCol="0" anchor="t">
            <a:noAutofit/>
          </a:bodyPr>
          <a:lstStyle/>
          <a:p>
            <a:r>
              <a:rPr lang="en-GB" sz="1400" b="1">
                <a:highlight>
                  <a:srgbClr val="FFFFFF"/>
                </a:highlight>
                <a:latin typeface="Arial"/>
                <a:cs typeface="Arial"/>
              </a:rPr>
              <a:t>Acts 2:3–4</a:t>
            </a:r>
            <a:endParaRPr lang="en-GB" sz="1400">
              <a:highlight>
                <a:srgbClr val="C6C6C6"/>
              </a:highlight>
              <a:latin typeface="Arial"/>
              <a:cs typeface="Arial"/>
            </a:endParaRPr>
          </a:p>
          <a:p>
            <a:r>
              <a:rPr lang="en-GB" sz="1400">
                <a:highlight>
                  <a:srgbClr val="FFFFFF"/>
                </a:highlight>
                <a:latin typeface="Arial"/>
                <a:cs typeface="Arial"/>
              </a:rPr>
              <a:t>“They saw what seemed to be tongues of fire… All of them were filled with the Holy Spirit…”</a:t>
            </a:r>
            <a:endParaRPr lang="en-GB" sz="1400">
              <a:highlight>
                <a:srgbClr val="C6C6C6"/>
              </a:highlight>
              <a:latin typeface="Arial"/>
              <a:cs typeface="Arial"/>
            </a:endParaRPr>
          </a:p>
          <a:p>
            <a:r>
              <a:rPr lang="en-GB" sz="1400">
                <a:highlight>
                  <a:srgbClr val="FFFFFF"/>
                </a:highlight>
                <a:ea typeface="+mn-lt"/>
                <a:cs typeface="+mn-lt"/>
              </a:rPr>
              <a:t>From a Christian perspective, Pentecost is the moment when God gave the disciples the Holy Spirit, filling them with courage, strength, and confidence to share the message of Jesus with others.</a:t>
            </a:r>
          </a:p>
          <a:p>
            <a:r>
              <a:rPr lang="en-GB" sz="1400">
                <a:highlight>
                  <a:srgbClr val="FFFFFF"/>
                </a:highlight>
                <a:ea typeface="+mn-lt"/>
                <a:cs typeface="+mn-lt"/>
              </a:rPr>
              <a:t>In Acts 2:3–4, the “tongues of fire” symbolise the presence and power of God resting on each person individually, showing that the Holy Spirit was for everyone, not just a select few. Christians believe the Holy Spirit continues to guide, comfort, and strengthen people today.</a:t>
            </a:r>
            <a:endParaRPr lang="en-GB" sz="1400">
              <a:ea typeface="+mn-lt"/>
              <a:cs typeface="+mn-lt"/>
            </a:endParaRPr>
          </a:p>
          <a:p>
            <a:r>
              <a:rPr lang="en-GB" sz="1400">
                <a:highlight>
                  <a:srgbClr val="FFFFFF"/>
                </a:highlight>
                <a:ea typeface="+mn-lt"/>
                <a:cs typeface="+mn-lt"/>
              </a:rPr>
              <a:t>Pentecost is also seen as a celebration of unity and inclusion, because people from many different nations were able to understand the disciples speaking in their own languages. Christians often view this as a sign that God’s message is for all people.</a:t>
            </a:r>
            <a:endParaRPr lang="en-GB" sz="1400">
              <a:ea typeface="+mn-lt"/>
              <a:cs typeface="+mn-lt"/>
            </a:endParaRPr>
          </a:p>
          <a:p>
            <a:pPr marL="0" indent="0">
              <a:buNone/>
            </a:pPr>
            <a:endParaRPr lang="en-GB" sz="1000">
              <a:highlight>
                <a:srgbClr val="FFFFFF"/>
              </a:highlight>
              <a:latin typeface="Arial"/>
              <a:cs typeface="Arial"/>
            </a:endParaRPr>
          </a:p>
        </p:txBody>
      </p:sp>
      <p:pic>
        <p:nvPicPr>
          <p:cNvPr id="4" name="Picture 3" descr="Jesus Cross Stock Photos, Images and Backgrounds for Free Download">
            <a:extLst>
              <a:ext uri="{FF2B5EF4-FFF2-40B4-BE49-F238E27FC236}">
                <a16:creationId xmlns:a16="http://schemas.microsoft.com/office/drawing/2014/main" id="{7B44E49F-8992-3C0A-2DC6-A1469682878B}"/>
              </a:ext>
            </a:extLst>
          </p:cNvPr>
          <p:cNvPicPr>
            <a:picLocks noChangeAspect="1"/>
          </p:cNvPicPr>
          <p:nvPr/>
        </p:nvPicPr>
        <p:blipFill>
          <a:blip r:embed="rId2"/>
          <a:srcRect l="14776" r="18271" b="-1"/>
          <a:stretch>
            <a:fillRect/>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014574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5DA6C-8915-7D4F-94D6-3D5100CC5706}"/>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73EF1E80-B85B-A2B9-A9B7-FC2F0B50A78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609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group of wooden letters on a table&#10;&#10;AI-generated content may be incorrect.">
            <a:extLst>
              <a:ext uri="{FF2B5EF4-FFF2-40B4-BE49-F238E27FC236}">
                <a16:creationId xmlns:a16="http://schemas.microsoft.com/office/drawing/2014/main" id="{C3C8A358-0BB0-A63F-1E32-F889D9F64826}"/>
              </a:ext>
            </a:extLst>
          </p:cNvPr>
          <p:cNvPicPr>
            <a:picLocks noChangeAspect="1"/>
          </p:cNvPicPr>
          <p:nvPr/>
        </p:nvPicPr>
        <p:blipFill>
          <a:blip r:embed="rId2">
            <a:alphaModFix amt="60000"/>
            <a:extLst>
              <a:ext uri="{837473B0-CC2E-450A-ABE3-18F120FF3D39}">
                <a1611:picAttrSrcUrl xmlns:a1611="http://schemas.microsoft.com/office/drawing/2016/11/main" r:id="rId3"/>
              </a:ext>
            </a:extLst>
          </a:blip>
          <a:srcRect t="5951" b="9780"/>
          <a:stretch>
            <a:fillRect/>
          </a:stretch>
        </p:blipFill>
        <p:spPr>
          <a:xfrm>
            <a:off x="-1" y="10"/>
            <a:ext cx="12192001" cy="6857990"/>
          </a:xfrm>
          <a:prstGeom prst="rect">
            <a:avLst/>
          </a:prstGeom>
        </p:spPr>
      </p:pic>
      <p:sp>
        <p:nvSpPr>
          <p:cNvPr id="2" name="Title 1">
            <a:extLst>
              <a:ext uri="{FF2B5EF4-FFF2-40B4-BE49-F238E27FC236}">
                <a16:creationId xmlns:a16="http://schemas.microsoft.com/office/drawing/2014/main" id="{62343531-BBFE-C73F-254B-F9BEAF4C869F}"/>
              </a:ext>
            </a:extLst>
          </p:cNvPr>
          <p:cNvSpPr>
            <a:spLocks noGrp="1"/>
          </p:cNvSpPr>
          <p:nvPr>
            <p:ph type="title"/>
          </p:nvPr>
        </p:nvSpPr>
        <p:spPr>
          <a:xfrm>
            <a:off x="838199" y="1671570"/>
            <a:ext cx="5155261" cy="4072044"/>
          </a:xfrm>
        </p:spPr>
        <p:txBody>
          <a:bodyPr anchor="t">
            <a:normAutofit/>
          </a:bodyPr>
          <a:lstStyle/>
          <a:p>
            <a:r>
              <a:rPr lang="en-GB" sz="6000">
                <a:solidFill>
                  <a:srgbClr val="FFFFFF"/>
                </a:solidFill>
              </a:rPr>
              <a:t>CHALLENGE</a:t>
            </a:r>
          </a:p>
        </p:txBody>
      </p:sp>
      <p:sp>
        <p:nvSpPr>
          <p:cNvPr id="3" name="Content Placeholder 2">
            <a:extLst>
              <a:ext uri="{FF2B5EF4-FFF2-40B4-BE49-F238E27FC236}">
                <a16:creationId xmlns:a16="http://schemas.microsoft.com/office/drawing/2014/main" id="{A5A31DB6-006A-A664-53D3-FCAEE350E03C}"/>
              </a:ext>
            </a:extLst>
          </p:cNvPr>
          <p:cNvSpPr>
            <a:spLocks noGrp="1"/>
          </p:cNvSpPr>
          <p:nvPr>
            <p:ph idx="1"/>
          </p:nvPr>
        </p:nvSpPr>
        <p:spPr>
          <a:xfrm>
            <a:off x="6185986" y="1671566"/>
            <a:ext cx="5170861" cy="4072043"/>
          </a:xfrm>
        </p:spPr>
        <p:txBody>
          <a:bodyPr vert="horz" lIns="91440" tIns="45720" rIns="91440" bIns="45720" rtlCol="0" anchor="t">
            <a:normAutofit/>
          </a:bodyPr>
          <a:lstStyle/>
          <a:p>
            <a:pPr marL="0" indent="0">
              <a:buNone/>
            </a:pPr>
            <a:r>
              <a:rPr lang="en-GB">
                <a:solidFill>
                  <a:srgbClr val="FFFFFF"/>
                </a:solidFill>
                <a:ea typeface="+mn-lt"/>
                <a:cs typeface="+mn-lt"/>
              </a:rPr>
              <a:t>If Pentecost celebrates people understanding one another across languages and cultures, what stops us from truly listening to people whose experiences or beliefs are different from our own?</a:t>
            </a:r>
            <a:endParaRPr lang="en-US">
              <a:solidFill>
                <a:srgbClr val="FFFFFF"/>
              </a:solidFill>
            </a:endParaRPr>
          </a:p>
          <a:p>
            <a:pPr marL="0" indent="0">
              <a:buNone/>
            </a:pPr>
            <a:endParaRPr lang="en-GB" sz="2000">
              <a:solidFill>
                <a:srgbClr val="FFFFFF"/>
              </a:solidFill>
            </a:endParaRPr>
          </a:p>
        </p:txBody>
      </p:sp>
    </p:spTree>
    <p:extLst>
      <p:ext uri="{BB962C8B-B14F-4D97-AF65-F5344CB8AC3E}">
        <p14:creationId xmlns:p14="http://schemas.microsoft.com/office/powerpoint/2010/main" val="17720383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nd holding bluury light">
            <a:extLst>
              <a:ext uri="{FF2B5EF4-FFF2-40B4-BE49-F238E27FC236}">
                <a16:creationId xmlns:a16="http://schemas.microsoft.com/office/drawing/2014/main" id="{8CE36796-5440-28D4-460D-80C859CA8C88}"/>
              </a:ext>
            </a:extLst>
          </p:cNvPr>
          <p:cNvPicPr>
            <a:picLocks noChangeAspect="1"/>
          </p:cNvPicPr>
          <p:nvPr/>
        </p:nvPicPr>
        <p:blipFill>
          <a:blip r:embed="rId2"/>
          <a:srcRect l="24096" r="16678" b="-10"/>
          <a:stretch>
            <a:fillRect/>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2F2A7B-6282-1AF6-5573-08EEA82A082A}"/>
              </a:ext>
            </a:extLst>
          </p:cNvPr>
          <p:cNvSpPr>
            <a:spLocks noGrp="1"/>
          </p:cNvSpPr>
          <p:nvPr>
            <p:ph type="title"/>
          </p:nvPr>
        </p:nvSpPr>
        <p:spPr>
          <a:xfrm>
            <a:off x="761801" y="328512"/>
            <a:ext cx="4778387" cy="1628970"/>
          </a:xfrm>
        </p:spPr>
        <p:txBody>
          <a:bodyPr anchor="ctr">
            <a:normAutofit/>
          </a:bodyPr>
          <a:lstStyle/>
          <a:p>
            <a:r>
              <a:rPr lang="en-GB" sz="4000"/>
              <a:t>PRAYER</a:t>
            </a:r>
          </a:p>
        </p:txBody>
      </p:sp>
      <p:sp>
        <p:nvSpPr>
          <p:cNvPr id="3" name="Content Placeholder 2">
            <a:extLst>
              <a:ext uri="{FF2B5EF4-FFF2-40B4-BE49-F238E27FC236}">
                <a16:creationId xmlns:a16="http://schemas.microsoft.com/office/drawing/2014/main" id="{8718A9FF-E34E-FE69-332C-ADE14F0FDA0D}"/>
              </a:ext>
            </a:extLst>
          </p:cNvPr>
          <p:cNvSpPr>
            <a:spLocks noGrp="1"/>
          </p:cNvSpPr>
          <p:nvPr>
            <p:ph idx="1"/>
          </p:nvPr>
        </p:nvSpPr>
        <p:spPr>
          <a:xfrm>
            <a:off x="761801" y="2884929"/>
            <a:ext cx="4659756" cy="3374137"/>
          </a:xfrm>
        </p:spPr>
        <p:txBody>
          <a:bodyPr vert="horz" lIns="91440" tIns="45720" rIns="91440" bIns="45720" rtlCol="0" anchor="ctr">
            <a:normAutofit/>
          </a:bodyPr>
          <a:lstStyle/>
          <a:p>
            <a:pPr marL="0" indent="0">
              <a:buNone/>
            </a:pPr>
            <a:r>
              <a:rPr lang="en-GB" sz="1900">
                <a:ea typeface="+mn-lt"/>
                <a:cs typeface="+mn-lt"/>
              </a:rPr>
              <a:t>Loving God,</a:t>
            </a:r>
            <a:br>
              <a:rPr lang="en-GB" sz="1900">
                <a:ea typeface="+mn-lt"/>
                <a:cs typeface="+mn-lt"/>
              </a:rPr>
            </a:br>
            <a:r>
              <a:rPr lang="en-GB" sz="1900">
                <a:ea typeface="+mn-lt"/>
                <a:cs typeface="+mn-lt"/>
              </a:rPr>
              <a:t>Thank You for the gift of the Holy Spirit at Pentecost.</a:t>
            </a:r>
            <a:br>
              <a:rPr lang="en-GB" sz="1900">
                <a:ea typeface="+mn-lt"/>
                <a:cs typeface="+mn-lt"/>
              </a:rPr>
            </a:br>
            <a:r>
              <a:rPr lang="en-GB" sz="1900">
                <a:ea typeface="+mn-lt"/>
                <a:cs typeface="+mn-lt"/>
              </a:rPr>
              <a:t>Fill us with courage when we are afraid, wisdom when we are uncertain, and compassion when others feel left out.</a:t>
            </a:r>
            <a:endParaRPr lang="en-GB" sz="1900"/>
          </a:p>
          <a:p>
            <a:pPr marL="0" indent="0">
              <a:buNone/>
            </a:pPr>
            <a:r>
              <a:rPr lang="en-GB" sz="1900">
                <a:ea typeface="+mn-lt"/>
                <a:cs typeface="+mn-lt"/>
              </a:rPr>
              <a:t>Help us to bring unity where there is division and understanding where there is misunderstanding. May we use our words and actions to share hope, peace, and love with others. Guide us to live with confidence and faith each day. Amen.</a:t>
            </a:r>
            <a:endParaRPr lang="en-GB" sz="1900"/>
          </a:p>
          <a:p>
            <a:endParaRPr lang="en-GB" sz="1900"/>
          </a:p>
        </p:txBody>
      </p:sp>
    </p:spTree>
    <p:extLst>
      <p:ext uri="{BB962C8B-B14F-4D97-AF65-F5344CB8AC3E}">
        <p14:creationId xmlns:p14="http://schemas.microsoft.com/office/powerpoint/2010/main" val="4184570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PENTECOST</vt:lpstr>
      <vt:lpstr>What is Pentecost?</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98</cp:revision>
  <dcterms:created xsi:type="dcterms:W3CDTF">2013-07-15T20:26:40Z</dcterms:created>
  <dcterms:modified xsi:type="dcterms:W3CDTF">2026-05-15T14:18:41Z</dcterms:modified>
</cp:coreProperties>
</file>