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97CF5E-6255-50D8-158C-329C9F96D14E}" v="219" dt="2026-03-20T15:15:26.8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image" Target="../media/image4.svg"/><Relationship Id="rId5" Type="http://schemas.openxmlformats.org/officeDocument/2006/relationships/image" Target="../media/image8.svg"/><Relationship Id="rId4" Type="http://schemas.openxmlformats.org/officeDocument/2006/relationships/image" Target="../media/image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image" Target="../media/image4.svg"/><Relationship Id="rId5" Type="http://schemas.openxmlformats.org/officeDocument/2006/relationships/image" Target="../media/image8.sv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E149F14-5AEE-41F4-BC08-DAB7742EC3A5}"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08DE24EB-0F33-41CB-AE53-0266221AEDD8}">
      <dgm:prSet/>
      <dgm:spPr/>
      <dgm:t>
        <a:bodyPr/>
        <a:lstStyle/>
        <a:p>
          <a:pPr>
            <a:lnSpc>
              <a:spcPct val="100000"/>
            </a:lnSpc>
          </a:pPr>
          <a:r>
            <a:rPr lang="en-GB"/>
            <a:t>How do I respond to the idea of someone sacrificing themselves for others?</a:t>
          </a:r>
          <a:endParaRPr lang="en-US"/>
        </a:p>
      </dgm:t>
    </dgm:pt>
    <dgm:pt modelId="{B8EBE02E-44C8-4C37-B685-BC0F905B75D0}" type="parTrans" cxnId="{AF3DA137-D9BD-4791-BDAD-0D9FA2B2C78E}">
      <dgm:prSet/>
      <dgm:spPr/>
      <dgm:t>
        <a:bodyPr/>
        <a:lstStyle/>
        <a:p>
          <a:endParaRPr lang="en-US"/>
        </a:p>
      </dgm:t>
    </dgm:pt>
    <dgm:pt modelId="{739F66CC-D615-4D84-8E7D-1902BEE6DE73}" type="sibTrans" cxnId="{AF3DA137-D9BD-4791-BDAD-0D9FA2B2C78E}">
      <dgm:prSet/>
      <dgm:spPr/>
      <dgm:t>
        <a:bodyPr/>
        <a:lstStyle/>
        <a:p>
          <a:endParaRPr lang="en-US"/>
        </a:p>
      </dgm:t>
    </dgm:pt>
    <dgm:pt modelId="{7390A077-C08A-44A1-B88F-8B0D314C6F9B}">
      <dgm:prSet/>
      <dgm:spPr/>
      <dgm:t>
        <a:bodyPr/>
        <a:lstStyle/>
        <a:p>
          <a:pPr>
            <a:lnSpc>
              <a:spcPct val="100000"/>
            </a:lnSpc>
          </a:pPr>
          <a:r>
            <a:rPr lang="en-GB"/>
            <a:t>What emotions does the story of the cross stir in me—and why?</a:t>
          </a:r>
          <a:endParaRPr lang="en-US"/>
        </a:p>
      </dgm:t>
    </dgm:pt>
    <dgm:pt modelId="{1D497D9A-585F-4477-9D4B-2AF4A889848D}" type="parTrans" cxnId="{6F35E247-E8BE-4170-886F-AF61C0D218D1}">
      <dgm:prSet/>
      <dgm:spPr/>
      <dgm:t>
        <a:bodyPr/>
        <a:lstStyle/>
        <a:p>
          <a:endParaRPr lang="en-US"/>
        </a:p>
      </dgm:t>
    </dgm:pt>
    <dgm:pt modelId="{ECE440ED-933E-40F1-AB07-014A0CA9BCD8}" type="sibTrans" cxnId="{6F35E247-E8BE-4170-886F-AF61C0D218D1}">
      <dgm:prSet/>
      <dgm:spPr/>
      <dgm:t>
        <a:bodyPr/>
        <a:lstStyle/>
        <a:p>
          <a:endParaRPr lang="en-US"/>
        </a:p>
      </dgm:t>
    </dgm:pt>
    <dgm:pt modelId="{DDA38548-64E8-4840-A60A-AD99B644F2B6}">
      <dgm:prSet/>
      <dgm:spPr/>
      <dgm:t>
        <a:bodyPr/>
        <a:lstStyle/>
        <a:p>
          <a:pPr>
            <a:lnSpc>
              <a:spcPct val="100000"/>
            </a:lnSpc>
          </a:pPr>
          <a:r>
            <a:rPr lang="en-GB"/>
            <a:t>What does Good Friday teach me about love in action?</a:t>
          </a:r>
          <a:endParaRPr lang="en-US"/>
        </a:p>
      </dgm:t>
    </dgm:pt>
    <dgm:pt modelId="{86B57762-4606-4D55-B651-286776914B22}" type="parTrans" cxnId="{C375B543-7FD4-4E11-906F-70A771577C64}">
      <dgm:prSet/>
      <dgm:spPr/>
      <dgm:t>
        <a:bodyPr/>
        <a:lstStyle/>
        <a:p>
          <a:endParaRPr lang="en-US"/>
        </a:p>
      </dgm:t>
    </dgm:pt>
    <dgm:pt modelId="{A7B07583-30DC-473D-8FC3-635DCC8B80F5}" type="sibTrans" cxnId="{C375B543-7FD4-4E11-906F-70A771577C64}">
      <dgm:prSet/>
      <dgm:spPr/>
      <dgm:t>
        <a:bodyPr/>
        <a:lstStyle/>
        <a:p>
          <a:endParaRPr lang="en-US"/>
        </a:p>
      </dgm:t>
    </dgm:pt>
    <dgm:pt modelId="{110424E3-9B39-4FCF-870D-1442678B149B}">
      <dgm:prSet/>
      <dgm:spPr/>
      <dgm:t>
        <a:bodyPr/>
        <a:lstStyle/>
        <a:p>
          <a:pPr>
            <a:lnSpc>
              <a:spcPct val="100000"/>
            </a:lnSpc>
          </a:pPr>
          <a:r>
            <a:rPr lang="en-GB"/>
            <a:t>How can I show sacrificial love in my daily life?</a:t>
          </a:r>
          <a:endParaRPr lang="en-US"/>
        </a:p>
      </dgm:t>
    </dgm:pt>
    <dgm:pt modelId="{0061B61A-4030-4298-BD0F-7D5E682CE86A}" type="parTrans" cxnId="{2F39C5C4-59BC-4F68-A189-2C984F049F77}">
      <dgm:prSet/>
      <dgm:spPr/>
      <dgm:t>
        <a:bodyPr/>
        <a:lstStyle/>
        <a:p>
          <a:endParaRPr lang="en-US"/>
        </a:p>
      </dgm:t>
    </dgm:pt>
    <dgm:pt modelId="{8395884D-5FFA-40C2-96F1-C38BB1058E39}" type="sibTrans" cxnId="{2F39C5C4-59BC-4F68-A189-2C984F049F77}">
      <dgm:prSet/>
      <dgm:spPr/>
      <dgm:t>
        <a:bodyPr/>
        <a:lstStyle/>
        <a:p>
          <a:endParaRPr lang="en-US"/>
        </a:p>
      </dgm:t>
    </dgm:pt>
    <dgm:pt modelId="{313020AD-EB1D-4863-8B7A-08D726E3DDFB}">
      <dgm:prSet/>
      <dgm:spPr/>
      <dgm:t>
        <a:bodyPr/>
        <a:lstStyle/>
        <a:p>
          <a:pPr>
            <a:lnSpc>
              <a:spcPct val="100000"/>
            </a:lnSpc>
          </a:pPr>
          <a:r>
            <a:rPr lang="en-GB"/>
            <a:t>Where can I hold onto hope, even when things feel heavy or uncertain?</a:t>
          </a:r>
          <a:endParaRPr lang="en-US"/>
        </a:p>
      </dgm:t>
    </dgm:pt>
    <dgm:pt modelId="{AB4CA8FB-94BB-4B8B-A6BF-0BB8691F7526}" type="parTrans" cxnId="{D5839F6F-0381-43DD-885D-50815A1A727C}">
      <dgm:prSet/>
      <dgm:spPr/>
      <dgm:t>
        <a:bodyPr/>
        <a:lstStyle/>
        <a:p>
          <a:endParaRPr lang="en-US"/>
        </a:p>
      </dgm:t>
    </dgm:pt>
    <dgm:pt modelId="{1CD217AF-FA6F-4B34-9EBD-158314B69121}" type="sibTrans" cxnId="{D5839F6F-0381-43DD-885D-50815A1A727C}">
      <dgm:prSet/>
      <dgm:spPr/>
      <dgm:t>
        <a:bodyPr/>
        <a:lstStyle/>
        <a:p>
          <a:endParaRPr lang="en-US"/>
        </a:p>
      </dgm:t>
    </dgm:pt>
    <dgm:pt modelId="{A7E70A89-DF3C-49A0-83A5-C02240D7E043}" type="pres">
      <dgm:prSet presAssocID="{DE149F14-5AEE-41F4-BC08-DAB7742EC3A5}" presName="root" presStyleCnt="0">
        <dgm:presLayoutVars>
          <dgm:dir/>
          <dgm:resizeHandles val="exact"/>
        </dgm:presLayoutVars>
      </dgm:prSet>
      <dgm:spPr/>
    </dgm:pt>
    <dgm:pt modelId="{A87D2191-17DA-4D0E-BE12-D80C5C863CDF}" type="pres">
      <dgm:prSet presAssocID="{08DE24EB-0F33-41CB-AE53-0266221AEDD8}" presName="compNode" presStyleCnt="0"/>
      <dgm:spPr/>
    </dgm:pt>
    <dgm:pt modelId="{5E3D5838-BFF2-4B95-A7E6-8141C9ACD0C8}" type="pres">
      <dgm:prSet presAssocID="{08DE24EB-0F33-41CB-AE53-0266221AEDD8}" presName="bgRect" presStyleLbl="bgShp" presStyleIdx="0" presStyleCnt="5"/>
      <dgm:spPr/>
    </dgm:pt>
    <dgm:pt modelId="{485C39AB-FB45-40C3-A9BF-B1BCA76E885C}" type="pres">
      <dgm:prSet presAssocID="{08DE24EB-0F33-41CB-AE53-0266221AEDD8}"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Users"/>
        </a:ext>
      </dgm:extLst>
    </dgm:pt>
    <dgm:pt modelId="{574E21B9-A5C9-40E3-87D9-FA184C539428}" type="pres">
      <dgm:prSet presAssocID="{08DE24EB-0F33-41CB-AE53-0266221AEDD8}" presName="spaceRect" presStyleCnt="0"/>
      <dgm:spPr/>
    </dgm:pt>
    <dgm:pt modelId="{17702C4D-5A17-409E-9C92-39198E3DD480}" type="pres">
      <dgm:prSet presAssocID="{08DE24EB-0F33-41CB-AE53-0266221AEDD8}" presName="parTx" presStyleLbl="revTx" presStyleIdx="0" presStyleCnt="5">
        <dgm:presLayoutVars>
          <dgm:chMax val="0"/>
          <dgm:chPref val="0"/>
        </dgm:presLayoutVars>
      </dgm:prSet>
      <dgm:spPr/>
    </dgm:pt>
    <dgm:pt modelId="{416354F5-EC96-437C-A15C-5B23BA690B21}" type="pres">
      <dgm:prSet presAssocID="{739F66CC-D615-4D84-8E7D-1902BEE6DE73}" presName="sibTrans" presStyleCnt="0"/>
      <dgm:spPr/>
    </dgm:pt>
    <dgm:pt modelId="{43323DE7-C6E5-4809-B743-7F555B71AC8F}" type="pres">
      <dgm:prSet presAssocID="{7390A077-C08A-44A1-B88F-8B0D314C6F9B}" presName="compNode" presStyleCnt="0"/>
      <dgm:spPr/>
    </dgm:pt>
    <dgm:pt modelId="{7CA3CDC6-4446-484C-847C-C4E2F16A9894}" type="pres">
      <dgm:prSet presAssocID="{7390A077-C08A-44A1-B88F-8B0D314C6F9B}" presName="bgRect" presStyleLbl="bgShp" presStyleIdx="1" presStyleCnt="5"/>
      <dgm:spPr/>
    </dgm:pt>
    <dgm:pt modelId="{43E16C08-4E40-4D0A-BDED-905643EFE587}" type="pres">
      <dgm:prSet presAssocID="{7390A077-C08A-44A1-B88F-8B0D314C6F9B}"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ance Steps"/>
        </a:ext>
      </dgm:extLst>
    </dgm:pt>
    <dgm:pt modelId="{ADA939E4-5C8C-4FB2-AA4F-8A6CA96022BD}" type="pres">
      <dgm:prSet presAssocID="{7390A077-C08A-44A1-B88F-8B0D314C6F9B}" presName="spaceRect" presStyleCnt="0"/>
      <dgm:spPr/>
    </dgm:pt>
    <dgm:pt modelId="{1E5949EB-282D-4AE1-ACE3-7C963A57FF35}" type="pres">
      <dgm:prSet presAssocID="{7390A077-C08A-44A1-B88F-8B0D314C6F9B}" presName="parTx" presStyleLbl="revTx" presStyleIdx="1" presStyleCnt="5">
        <dgm:presLayoutVars>
          <dgm:chMax val="0"/>
          <dgm:chPref val="0"/>
        </dgm:presLayoutVars>
      </dgm:prSet>
      <dgm:spPr/>
    </dgm:pt>
    <dgm:pt modelId="{A92B6D7E-27FA-4B42-9AE0-85357689D7CF}" type="pres">
      <dgm:prSet presAssocID="{ECE440ED-933E-40F1-AB07-014A0CA9BCD8}" presName="sibTrans" presStyleCnt="0"/>
      <dgm:spPr/>
    </dgm:pt>
    <dgm:pt modelId="{38F79E11-AD8F-4DB9-B7F0-809A989C3DBA}" type="pres">
      <dgm:prSet presAssocID="{DDA38548-64E8-4840-A60A-AD99B644F2B6}" presName="compNode" presStyleCnt="0"/>
      <dgm:spPr/>
    </dgm:pt>
    <dgm:pt modelId="{7E5F51FB-0655-4127-A838-78ADAF90D036}" type="pres">
      <dgm:prSet presAssocID="{DDA38548-64E8-4840-A60A-AD99B644F2B6}" presName="bgRect" presStyleLbl="bgShp" presStyleIdx="2" presStyleCnt="5"/>
      <dgm:spPr/>
    </dgm:pt>
    <dgm:pt modelId="{78425C9C-6B6F-40B5-BB68-0E47E032590E}" type="pres">
      <dgm:prSet presAssocID="{DDA38548-64E8-4840-A60A-AD99B644F2B6}"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Clapper board"/>
        </a:ext>
      </dgm:extLst>
    </dgm:pt>
    <dgm:pt modelId="{E3E407B8-F597-4ADF-BD62-89C770D2EEFB}" type="pres">
      <dgm:prSet presAssocID="{DDA38548-64E8-4840-A60A-AD99B644F2B6}" presName="spaceRect" presStyleCnt="0"/>
      <dgm:spPr/>
    </dgm:pt>
    <dgm:pt modelId="{D18BCA53-E023-4CBE-AFC0-4C4537E99C06}" type="pres">
      <dgm:prSet presAssocID="{DDA38548-64E8-4840-A60A-AD99B644F2B6}" presName="parTx" presStyleLbl="revTx" presStyleIdx="2" presStyleCnt="5">
        <dgm:presLayoutVars>
          <dgm:chMax val="0"/>
          <dgm:chPref val="0"/>
        </dgm:presLayoutVars>
      </dgm:prSet>
      <dgm:spPr/>
    </dgm:pt>
    <dgm:pt modelId="{AD4DB1A0-1AC9-4F22-85AE-7ED5DA6A79C8}" type="pres">
      <dgm:prSet presAssocID="{A7B07583-30DC-473D-8FC3-635DCC8B80F5}" presName="sibTrans" presStyleCnt="0"/>
      <dgm:spPr/>
    </dgm:pt>
    <dgm:pt modelId="{6007B2A1-B0A8-496B-8631-381A1CD63A12}" type="pres">
      <dgm:prSet presAssocID="{110424E3-9B39-4FCF-870D-1442678B149B}" presName="compNode" presStyleCnt="0"/>
      <dgm:spPr/>
    </dgm:pt>
    <dgm:pt modelId="{ABF092B2-89C4-4DDD-9471-33A812D2BD24}" type="pres">
      <dgm:prSet presAssocID="{110424E3-9B39-4FCF-870D-1442678B149B}" presName="bgRect" presStyleLbl="bgShp" presStyleIdx="3" presStyleCnt="5"/>
      <dgm:spPr/>
    </dgm:pt>
    <dgm:pt modelId="{E0BC2E28-2387-41C4-9E3B-1D3EB6A5CF18}" type="pres">
      <dgm:prSet presAssocID="{110424E3-9B39-4FCF-870D-1442678B149B}"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rayer Candle"/>
        </a:ext>
      </dgm:extLst>
    </dgm:pt>
    <dgm:pt modelId="{D6E91304-7D46-4148-BA4F-8685EEDCCA81}" type="pres">
      <dgm:prSet presAssocID="{110424E3-9B39-4FCF-870D-1442678B149B}" presName="spaceRect" presStyleCnt="0"/>
      <dgm:spPr/>
    </dgm:pt>
    <dgm:pt modelId="{6C9E6C86-D77B-4348-830D-6C11DB4CAF73}" type="pres">
      <dgm:prSet presAssocID="{110424E3-9B39-4FCF-870D-1442678B149B}" presName="parTx" presStyleLbl="revTx" presStyleIdx="3" presStyleCnt="5">
        <dgm:presLayoutVars>
          <dgm:chMax val="0"/>
          <dgm:chPref val="0"/>
        </dgm:presLayoutVars>
      </dgm:prSet>
      <dgm:spPr/>
    </dgm:pt>
    <dgm:pt modelId="{A019DD58-EF7B-487D-8294-6990B7A7D2E6}" type="pres">
      <dgm:prSet presAssocID="{8395884D-5FFA-40C2-96F1-C38BB1058E39}" presName="sibTrans" presStyleCnt="0"/>
      <dgm:spPr/>
    </dgm:pt>
    <dgm:pt modelId="{449FFCB8-BBE9-4E5D-B80D-C45BD679E170}" type="pres">
      <dgm:prSet presAssocID="{313020AD-EB1D-4863-8B7A-08D726E3DDFB}" presName="compNode" presStyleCnt="0"/>
      <dgm:spPr/>
    </dgm:pt>
    <dgm:pt modelId="{F3E1FD44-D055-4C24-9AFE-B633BC36C497}" type="pres">
      <dgm:prSet presAssocID="{313020AD-EB1D-4863-8B7A-08D726E3DDFB}" presName="bgRect" presStyleLbl="bgShp" presStyleIdx="4" presStyleCnt="5"/>
      <dgm:spPr/>
    </dgm:pt>
    <dgm:pt modelId="{94691250-13DF-4402-8D59-3805745E3ACC}" type="pres">
      <dgm:prSet presAssocID="{313020AD-EB1D-4863-8B7A-08D726E3DDFB}"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Wave"/>
        </a:ext>
      </dgm:extLst>
    </dgm:pt>
    <dgm:pt modelId="{1D471670-23F1-45BC-BEF7-C1E81B59373B}" type="pres">
      <dgm:prSet presAssocID="{313020AD-EB1D-4863-8B7A-08D726E3DDFB}" presName="spaceRect" presStyleCnt="0"/>
      <dgm:spPr/>
    </dgm:pt>
    <dgm:pt modelId="{0795A571-8AD3-4A9D-9DCC-18F30F3F89AD}" type="pres">
      <dgm:prSet presAssocID="{313020AD-EB1D-4863-8B7A-08D726E3DDFB}" presName="parTx" presStyleLbl="revTx" presStyleIdx="4" presStyleCnt="5">
        <dgm:presLayoutVars>
          <dgm:chMax val="0"/>
          <dgm:chPref val="0"/>
        </dgm:presLayoutVars>
      </dgm:prSet>
      <dgm:spPr/>
    </dgm:pt>
  </dgm:ptLst>
  <dgm:cxnLst>
    <dgm:cxn modelId="{AF3DA137-D9BD-4791-BDAD-0D9FA2B2C78E}" srcId="{DE149F14-5AEE-41F4-BC08-DAB7742EC3A5}" destId="{08DE24EB-0F33-41CB-AE53-0266221AEDD8}" srcOrd="0" destOrd="0" parTransId="{B8EBE02E-44C8-4C37-B685-BC0F905B75D0}" sibTransId="{739F66CC-D615-4D84-8E7D-1902BEE6DE73}"/>
    <dgm:cxn modelId="{C375B543-7FD4-4E11-906F-70A771577C64}" srcId="{DE149F14-5AEE-41F4-BC08-DAB7742EC3A5}" destId="{DDA38548-64E8-4840-A60A-AD99B644F2B6}" srcOrd="2" destOrd="0" parTransId="{86B57762-4606-4D55-B651-286776914B22}" sibTransId="{A7B07583-30DC-473D-8FC3-635DCC8B80F5}"/>
    <dgm:cxn modelId="{6F35E247-E8BE-4170-886F-AF61C0D218D1}" srcId="{DE149F14-5AEE-41F4-BC08-DAB7742EC3A5}" destId="{7390A077-C08A-44A1-B88F-8B0D314C6F9B}" srcOrd="1" destOrd="0" parTransId="{1D497D9A-585F-4477-9D4B-2AF4A889848D}" sibTransId="{ECE440ED-933E-40F1-AB07-014A0CA9BCD8}"/>
    <dgm:cxn modelId="{D5839F6F-0381-43DD-885D-50815A1A727C}" srcId="{DE149F14-5AEE-41F4-BC08-DAB7742EC3A5}" destId="{313020AD-EB1D-4863-8B7A-08D726E3DDFB}" srcOrd="4" destOrd="0" parTransId="{AB4CA8FB-94BB-4B8B-A6BF-0BB8691F7526}" sibTransId="{1CD217AF-FA6F-4B34-9EBD-158314B69121}"/>
    <dgm:cxn modelId="{6A54C670-4C20-4C17-9BAE-D298850EBDD0}" type="presOf" srcId="{110424E3-9B39-4FCF-870D-1442678B149B}" destId="{6C9E6C86-D77B-4348-830D-6C11DB4CAF73}" srcOrd="0" destOrd="0" presId="urn:microsoft.com/office/officeart/2018/2/layout/IconVerticalSolidList"/>
    <dgm:cxn modelId="{24301AA0-E98B-43AE-B242-C41696A481B9}" type="presOf" srcId="{7390A077-C08A-44A1-B88F-8B0D314C6F9B}" destId="{1E5949EB-282D-4AE1-ACE3-7C963A57FF35}" srcOrd="0" destOrd="0" presId="urn:microsoft.com/office/officeart/2018/2/layout/IconVerticalSolidList"/>
    <dgm:cxn modelId="{D93320A9-777C-4F0A-917E-C82ABD204E3B}" type="presOf" srcId="{08DE24EB-0F33-41CB-AE53-0266221AEDD8}" destId="{17702C4D-5A17-409E-9C92-39198E3DD480}" srcOrd="0" destOrd="0" presId="urn:microsoft.com/office/officeart/2018/2/layout/IconVerticalSolidList"/>
    <dgm:cxn modelId="{C9FA70AA-5EEC-46F9-882A-BB32BCE9EC2D}" type="presOf" srcId="{DDA38548-64E8-4840-A60A-AD99B644F2B6}" destId="{D18BCA53-E023-4CBE-AFC0-4C4537E99C06}" srcOrd="0" destOrd="0" presId="urn:microsoft.com/office/officeart/2018/2/layout/IconVerticalSolidList"/>
    <dgm:cxn modelId="{2F39C5C4-59BC-4F68-A189-2C984F049F77}" srcId="{DE149F14-5AEE-41F4-BC08-DAB7742EC3A5}" destId="{110424E3-9B39-4FCF-870D-1442678B149B}" srcOrd="3" destOrd="0" parTransId="{0061B61A-4030-4298-BD0F-7D5E682CE86A}" sibTransId="{8395884D-5FFA-40C2-96F1-C38BB1058E39}"/>
    <dgm:cxn modelId="{2DCC92C5-88A6-449B-AF26-B70D0EBA1CE0}" type="presOf" srcId="{313020AD-EB1D-4863-8B7A-08D726E3DDFB}" destId="{0795A571-8AD3-4A9D-9DCC-18F30F3F89AD}" srcOrd="0" destOrd="0" presId="urn:microsoft.com/office/officeart/2018/2/layout/IconVerticalSolidList"/>
    <dgm:cxn modelId="{C7AC31DF-7119-4B23-BCF3-B6BCF19B25E0}" type="presOf" srcId="{DE149F14-5AEE-41F4-BC08-DAB7742EC3A5}" destId="{A7E70A89-DF3C-49A0-83A5-C02240D7E043}" srcOrd="0" destOrd="0" presId="urn:microsoft.com/office/officeart/2018/2/layout/IconVerticalSolidList"/>
    <dgm:cxn modelId="{7092F650-9470-4139-A033-6AE712BB98EA}" type="presParOf" srcId="{A7E70A89-DF3C-49A0-83A5-C02240D7E043}" destId="{A87D2191-17DA-4D0E-BE12-D80C5C863CDF}" srcOrd="0" destOrd="0" presId="urn:microsoft.com/office/officeart/2018/2/layout/IconVerticalSolidList"/>
    <dgm:cxn modelId="{CEA1FF37-FB4E-418C-A4FE-2960A1E55637}" type="presParOf" srcId="{A87D2191-17DA-4D0E-BE12-D80C5C863CDF}" destId="{5E3D5838-BFF2-4B95-A7E6-8141C9ACD0C8}" srcOrd="0" destOrd="0" presId="urn:microsoft.com/office/officeart/2018/2/layout/IconVerticalSolidList"/>
    <dgm:cxn modelId="{AE83DBC3-FDBA-4F43-8F9F-64C22EB3575E}" type="presParOf" srcId="{A87D2191-17DA-4D0E-BE12-D80C5C863CDF}" destId="{485C39AB-FB45-40C3-A9BF-B1BCA76E885C}" srcOrd="1" destOrd="0" presId="urn:microsoft.com/office/officeart/2018/2/layout/IconVerticalSolidList"/>
    <dgm:cxn modelId="{3EB8E196-C142-4058-BADE-04E04A1B8E67}" type="presParOf" srcId="{A87D2191-17DA-4D0E-BE12-D80C5C863CDF}" destId="{574E21B9-A5C9-40E3-87D9-FA184C539428}" srcOrd="2" destOrd="0" presId="urn:microsoft.com/office/officeart/2018/2/layout/IconVerticalSolidList"/>
    <dgm:cxn modelId="{94EDB5CD-E2C6-403B-9938-573E6BE1BA40}" type="presParOf" srcId="{A87D2191-17DA-4D0E-BE12-D80C5C863CDF}" destId="{17702C4D-5A17-409E-9C92-39198E3DD480}" srcOrd="3" destOrd="0" presId="urn:microsoft.com/office/officeart/2018/2/layout/IconVerticalSolidList"/>
    <dgm:cxn modelId="{72239ADD-B8F8-4C14-BDEC-E46946C04B3E}" type="presParOf" srcId="{A7E70A89-DF3C-49A0-83A5-C02240D7E043}" destId="{416354F5-EC96-437C-A15C-5B23BA690B21}" srcOrd="1" destOrd="0" presId="urn:microsoft.com/office/officeart/2018/2/layout/IconVerticalSolidList"/>
    <dgm:cxn modelId="{C08A4A0B-76A9-4D1B-B5E5-FAD4F5056290}" type="presParOf" srcId="{A7E70A89-DF3C-49A0-83A5-C02240D7E043}" destId="{43323DE7-C6E5-4809-B743-7F555B71AC8F}" srcOrd="2" destOrd="0" presId="urn:microsoft.com/office/officeart/2018/2/layout/IconVerticalSolidList"/>
    <dgm:cxn modelId="{18F6A4A1-8FF6-4E12-87EC-D99126265A10}" type="presParOf" srcId="{43323DE7-C6E5-4809-B743-7F555B71AC8F}" destId="{7CA3CDC6-4446-484C-847C-C4E2F16A9894}" srcOrd="0" destOrd="0" presId="urn:microsoft.com/office/officeart/2018/2/layout/IconVerticalSolidList"/>
    <dgm:cxn modelId="{494767CC-9252-4789-8113-C946F4DA9222}" type="presParOf" srcId="{43323DE7-C6E5-4809-B743-7F555B71AC8F}" destId="{43E16C08-4E40-4D0A-BDED-905643EFE587}" srcOrd="1" destOrd="0" presId="urn:microsoft.com/office/officeart/2018/2/layout/IconVerticalSolidList"/>
    <dgm:cxn modelId="{7FE87A9E-6743-4C3C-BC61-24AAE4301E19}" type="presParOf" srcId="{43323DE7-C6E5-4809-B743-7F555B71AC8F}" destId="{ADA939E4-5C8C-4FB2-AA4F-8A6CA96022BD}" srcOrd="2" destOrd="0" presId="urn:microsoft.com/office/officeart/2018/2/layout/IconVerticalSolidList"/>
    <dgm:cxn modelId="{A815B5D1-9842-4759-84CD-A59E33450785}" type="presParOf" srcId="{43323DE7-C6E5-4809-B743-7F555B71AC8F}" destId="{1E5949EB-282D-4AE1-ACE3-7C963A57FF35}" srcOrd="3" destOrd="0" presId="urn:microsoft.com/office/officeart/2018/2/layout/IconVerticalSolidList"/>
    <dgm:cxn modelId="{9DB48300-3FC9-4346-842E-E7712E530F00}" type="presParOf" srcId="{A7E70A89-DF3C-49A0-83A5-C02240D7E043}" destId="{A92B6D7E-27FA-4B42-9AE0-85357689D7CF}" srcOrd="3" destOrd="0" presId="urn:microsoft.com/office/officeart/2018/2/layout/IconVerticalSolidList"/>
    <dgm:cxn modelId="{997CB3B2-B405-4E82-A6D0-2C98C42B539F}" type="presParOf" srcId="{A7E70A89-DF3C-49A0-83A5-C02240D7E043}" destId="{38F79E11-AD8F-4DB9-B7F0-809A989C3DBA}" srcOrd="4" destOrd="0" presId="urn:microsoft.com/office/officeart/2018/2/layout/IconVerticalSolidList"/>
    <dgm:cxn modelId="{86A2D01A-FBC0-4C1A-A71E-58FF53AD23A7}" type="presParOf" srcId="{38F79E11-AD8F-4DB9-B7F0-809A989C3DBA}" destId="{7E5F51FB-0655-4127-A838-78ADAF90D036}" srcOrd="0" destOrd="0" presId="urn:microsoft.com/office/officeart/2018/2/layout/IconVerticalSolidList"/>
    <dgm:cxn modelId="{8A061C6F-3554-4350-AD73-BDCE8BC8CF0B}" type="presParOf" srcId="{38F79E11-AD8F-4DB9-B7F0-809A989C3DBA}" destId="{78425C9C-6B6F-40B5-BB68-0E47E032590E}" srcOrd="1" destOrd="0" presId="urn:microsoft.com/office/officeart/2018/2/layout/IconVerticalSolidList"/>
    <dgm:cxn modelId="{E795CAC4-4BFE-4AB7-98BE-2CD942FFE4D5}" type="presParOf" srcId="{38F79E11-AD8F-4DB9-B7F0-809A989C3DBA}" destId="{E3E407B8-F597-4ADF-BD62-89C770D2EEFB}" srcOrd="2" destOrd="0" presId="urn:microsoft.com/office/officeart/2018/2/layout/IconVerticalSolidList"/>
    <dgm:cxn modelId="{B9A9F38C-E622-42E3-B5C5-F1E02CFD8501}" type="presParOf" srcId="{38F79E11-AD8F-4DB9-B7F0-809A989C3DBA}" destId="{D18BCA53-E023-4CBE-AFC0-4C4537E99C06}" srcOrd="3" destOrd="0" presId="urn:microsoft.com/office/officeart/2018/2/layout/IconVerticalSolidList"/>
    <dgm:cxn modelId="{9CF82DFA-6652-4A66-9ECB-AA5193AE5601}" type="presParOf" srcId="{A7E70A89-DF3C-49A0-83A5-C02240D7E043}" destId="{AD4DB1A0-1AC9-4F22-85AE-7ED5DA6A79C8}" srcOrd="5" destOrd="0" presId="urn:microsoft.com/office/officeart/2018/2/layout/IconVerticalSolidList"/>
    <dgm:cxn modelId="{0C71CE85-B705-40A6-A7C5-805326695A45}" type="presParOf" srcId="{A7E70A89-DF3C-49A0-83A5-C02240D7E043}" destId="{6007B2A1-B0A8-496B-8631-381A1CD63A12}" srcOrd="6" destOrd="0" presId="urn:microsoft.com/office/officeart/2018/2/layout/IconVerticalSolidList"/>
    <dgm:cxn modelId="{16D641A6-0CD3-4730-A704-1C76A52AD8D3}" type="presParOf" srcId="{6007B2A1-B0A8-496B-8631-381A1CD63A12}" destId="{ABF092B2-89C4-4DDD-9471-33A812D2BD24}" srcOrd="0" destOrd="0" presId="urn:microsoft.com/office/officeart/2018/2/layout/IconVerticalSolidList"/>
    <dgm:cxn modelId="{2A8B527B-83FB-4699-BCFA-850FD7E098ED}" type="presParOf" srcId="{6007B2A1-B0A8-496B-8631-381A1CD63A12}" destId="{E0BC2E28-2387-41C4-9E3B-1D3EB6A5CF18}" srcOrd="1" destOrd="0" presId="urn:microsoft.com/office/officeart/2018/2/layout/IconVerticalSolidList"/>
    <dgm:cxn modelId="{3AD7155E-3B6B-49C6-A8A5-541B0F99633A}" type="presParOf" srcId="{6007B2A1-B0A8-496B-8631-381A1CD63A12}" destId="{D6E91304-7D46-4148-BA4F-8685EEDCCA81}" srcOrd="2" destOrd="0" presId="urn:microsoft.com/office/officeart/2018/2/layout/IconVerticalSolidList"/>
    <dgm:cxn modelId="{F1534450-8942-49AF-99A1-BF0A05A5BB7D}" type="presParOf" srcId="{6007B2A1-B0A8-496B-8631-381A1CD63A12}" destId="{6C9E6C86-D77B-4348-830D-6C11DB4CAF73}" srcOrd="3" destOrd="0" presId="urn:microsoft.com/office/officeart/2018/2/layout/IconVerticalSolidList"/>
    <dgm:cxn modelId="{0D803A74-5B4E-41D1-AE9C-F3FE7E3E1B64}" type="presParOf" srcId="{A7E70A89-DF3C-49A0-83A5-C02240D7E043}" destId="{A019DD58-EF7B-487D-8294-6990B7A7D2E6}" srcOrd="7" destOrd="0" presId="urn:microsoft.com/office/officeart/2018/2/layout/IconVerticalSolidList"/>
    <dgm:cxn modelId="{561CAFB2-EC27-4649-9D3A-A6242E9A35E1}" type="presParOf" srcId="{A7E70A89-DF3C-49A0-83A5-C02240D7E043}" destId="{449FFCB8-BBE9-4E5D-B80D-C45BD679E170}" srcOrd="8" destOrd="0" presId="urn:microsoft.com/office/officeart/2018/2/layout/IconVerticalSolidList"/>
    <dgm:cxn modelId="{09C5C069-312F-413F-89A7-9AC61A6E7272}" type="presParOf" srcId="{449FFCB8-BBE9-4E5D-B80D-C45BD679E170}" destId="{F3E1FD44-D055-4C24-9AFE-B633BC36C497}" srcOrd="0" destOrd="0" presId="urn:microsoft.com/office/officeart/2018/2/layout/IconVerticalSolidList"/>
    <dgm:cxn modelId="{67708889-DA95-401B-98CB-0E8D7C4B5B98}" type="presParOf" srcId="{449FFCB8-BBE9-4E5D-B80D-C45BD679E170}" destId="{94691250-13DF-4402-8D59-3805745E3ACC}" srcOrd="1" destOrd="0" presId="urn:microsoft.com/office/officeart/2018/2/layout/IconVerticalSolidList"/>
    <dgm:cxn modelId="{CAA4FFDB-C24D-4B35-ADF4-F63F998A3BE7}" type="presParOf" srcId="{449FFCB8-BBE9-4E5D-B80D-C45BD679E170}" destId="{1D471670-23F1-45BC-BEF7-C1E81B59373B}" srcOrd="2" destOrd="0" presId="urn:microsoft.com/office/officeart/2018/2/layout/IconVerticalSolidList"/>
    <dgm:cxn modelId="{BA175833-DEB0-4646-ADCB-648D12DD5DD5}" type="presParOf" srcId="{449FFCB8-BBE9-4E5D-B80D-C45BD679E170}" destId="{0795A571-8AD3-4A9D-9DCC-18F30F3F89A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3D5838-BFF2-4B95-A7E6-8141C9ACD0C8}">
      <dsp:nvSpPr>
        <dsp:cNvPr id="0" name=""/>
        <dsp:cNvSpPr/>
      </dsp:nvSpPr>
      <dsp:spPr>
        <a:xfrm>
          <a:off x="0" y="3399"/>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5C39AB-FB45-40C3-A9BF-B1BCA76E885C}">
      <dsp:nvSpPr>
        <dsp:cNvPr id="0" name=""/>
        <dsp:cNvSpPr/>
      </dsp:nvSpPr>
      <dsp:spPr>
        <a:xfrm>
          <a:off x="219037" y="166319"/>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702C4D-5A17-409E-9C92-39198E3DD480}">
      <dsp:nvSpPr>
        <dsp:cNvPr id="0" name=""/>
        <dsp:cNvSpPr/>
      </dsp:nvSpPr>
      <dsp:spPr>
        <a:xfrm>
          <a:off x="836323" y="3399"/>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How do I respond to the idea of someone sacrificing themselves for others?</a:t>
          </a:r>
          <a:endParaRPr lang="en-US" sz="1900" kern="1200"/>
        </a:p>
      </dsp:txBody>
      <dsp:txXfrm>
        <a:off x="836323" y="3399"/>
        <a:ext cx="9679276" cy="724089"/>
      </dsp:txXfrm>
    </dsp:sp>
    <dsp:sp modelId="{7CA3CDC6-4446-484C-847C-C4E2F16A9894}">
      <dsp:nvSpPr>
        <dsp:cNvPr id="0" name=""/>
        <dsp:cNvSpPr/>
      </dsp:nvSpPr>
      <dsp:spPr>
        <a:xfrm>
          <a:off x="0" y="908511"/>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E16C08-4E40-4D0A-BDED-905643EFE587}">
      <dsp:nvSpPr>
        <dsp:cNvPr id="0" name=""/>
        <dsp:cNvSpPr/>
      </dsp:nvSpPr>
      <dsp:spPr>
        <a:xfrm>
          <a:off x="219037" y="1071431"/>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5949EB-282D-4AE1-ACE3-7C963A57FF35}">
      <dsp:nvSpPr>
        <dsp:cNvPr id="0" name=""/>
        <dsp:cNvSpPr/>
      </dsp:nvSpPr>
      <dsp:spPr>
        <a:xfrm>
          <a:off x="836323" y="908511"/>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What emotions does the story of the cross stir in me—and why?</a:t>
          </a:r>
          <a:endParaRPr lang="en-US" sz="1900" kern="1200"/>
        </a:p>
      </dsp:txBody>
      <dsp:txXfrm>
        <a:off x="836323" y="908511"/>
        <a:ext cx="9679276" cy="724089"/>
      </dsp:txXfrm>
    </dsp:sp>
    <dsp:sp modelId="{7E5F51FB-0655-4127-A838-78ADAF90D036}">
      <dsp:nvSpPr>
        <dsp:cNvPr id="0" name=""/>
        <dsp:cNvSpPr/>
      </dsp:nvSpPr>
      <dsp:spPr>
        <a:xfrm>
          <a:off x="0" y="1813624"/>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425C9C-6B6F-40B5-BB68-0E47E032590E}">
      <dsp:nvSpPr>
        <dsp:cNvPr id="0" name=""/>
        <dsp:cNvSpPr/>
      </dsp:nvSpPr>
      <dsp:spPr>
        <a:xfrm>
          <a:off x="219037" y="1976544"/>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8BCA53-E023-4CBE-AFC0-4C4537E99C06}">
      <dsp:nvSpPr>
        <dsp:cNvPr id="0" name=""/>
        <dsp:cNvSpPr/>
      </dsp:nvSpPr>
      <dsp:spPr>
        <a:xfrm>
          <a:off x="836323" y="1813624"/>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What does Good Friday teach me about love in action?</a:t>
          </a:r>
          <a:endParaRPr lang="en-US" sz="1900" kern="1200"/>
        </a:p>
      </dsp:txBody>
      <dsp:txXfrm>
        <a:off x="836323" y="1813624"/>
        <a:ext cx="9679276" cy="724089"/>
      </dsp:txXfrm>
    </dsp:sp>
    <dsp:sp modelId="{ABF092B2-89C4-4DDD-9471-33A812D2BD24}">
      <dsp:nvSpPr>
        <dsp:cNvPr id="0" name=""/>
        <dsp:cNvSpPr/>
      </dsp:nvSpPr>
      <dsp:spPr>
        <a:xfrm>
          <a:off x="0" y="2718736"/>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BC2E28-2387-41C4-9E3B-1D3EB6A5CF18}">
      <dsp:nvSpPr>
        <dsp:cNvPr id="0" name=""/>
        <dsp:cNvSpPr/>
      </dsp:nvSpPr>
      <dsp:spPr>
        <a:xfrm>
          <a:off x="219037" y="2881656"/>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9E6C86-D77B-4348-830D-6C11DB4CAF73}">
      <dsp:nvSpPr>
        <dsp:cNvPr id="0" name=""/>
        <dsp:cNvSpPr/>
      </dsp:nvSpPr>
      <dsp:spPr>
        <a:xfrm>
          <a:off x="836323" y="2718736"/>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How can I show sacrificial love in my daily life?</a:t>
          </a:r>
          <a:endParaRPr lang="en-US" sz="1900" kern="1200"/>
        </a:p>
      </dsp:txBody>
      <dsp:txXfrm>
        <a:off x="836323" y="2718736"/>
        <a:ext cx="9679276" cy="724089"/>
      </dsp:txXfrm>
    </dsp:sp>
    <dsp:sp modelId="{F3E1FD44-D055-4C24-9AFE-B633BC36C497}">
      <dsp:nvSpPr>
        <dsp:cNvPr id="0" name=""/>
        <dsp:cNvSpPr/>
      </dsp:nvSpPr>
      <dsp:spPr>
        <a:xfrm>
          <a:off x="0" y="3623848"/>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691250-13DF-4402-8D59-3805745E3ACC}">
      <dsp:nvSpPr>
        <dsp:cNvPr id="0" name=""/>
        <dsp:cNvSpPr/>
      </dsp:nvSpPr>
      <dsp:spPr>
        <a:xfrm>
          <a:off x="219037" y="3786768"/>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795A571-8AD3-4A9D-9DCC-18F30F3F89AD}">
      <dsp:nvSpPr>
        <dsp:cNvPr id="0" name=""/>
        <dsp:cNvSpPr/>
      </dsp:nvSpPr>
      <dsp:spPr>
        <a:xfrm>
          <a:off x="836323" y="3623848"/>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Where can I hold onto hope, even when things feel heavy or uncertain?</a:t>
          </a:r>
          <a:endParaRPr lang="en-US" sz="1900" kern="1200"/>
        </a:p>
      </dsp:txBody>
      <dsp:txXfrm>
        <a:off x="836323" y="3623848"/>
        <a:ext cx="9679276" cy="72408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23/03/2026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23/03/2026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23/03/2026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23/03/2026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acerdotus.com/2020/04/good-friday-reflection-jesus-abandoned.html"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hristian cross Wallpaper 4K, AI art, Sunset, Jesus Cross">
            <a:extLst>
              <a:ext uri="{FF2B5EF4-FFF2-40B4-BE49-F238E27FC236}">
                <a16:creationId xmlns:a16="http://schemas.microsoft.com/office/drawing/2014/main" id="{6AE61020-4C07-6F43-4DB9-B40BAB33D28F}"/>
              </a:ext>
            </a:extLst>
          </p:cNvPr>
          <p:cNvPicPr>
            <a:picLocks noChangeAspect="1"/>
          </p:cNvPicPr>
          <p:nvPr/>
        </p:nvPicPr>
        <p:blipFill>
          <a:blip r:embed="rId2">
            <a:alphaModFix amt="50000"/>
          </a:blip>
          <a:srcRect/>
          <a:stretch>
            <a:fillRect/>
          </a:stretch>
        </p:blipFill>
        <p:spPr>
          <a:xfrm>
            <a:off x="20" y="1"/>
            <a:ext cx="12191980" cy="6857999"/>
          </a:xfrm>
          <a:prstGeom prst="rect">
            <a:avLst/>
          </a:prstGeom>
        </p:spPr>
      </p:pic>
      <p:sp>
        <p:nvSpPr>
          <p:cNvPr id="2" name="Title 1"/>
          <p:cNvSpPr>
            <a:spLocks noGrp="1"/>
          </p:cNvSpPr>
          <p:nvPr>
            <p:ph type="ctrTitle"/>
          </p:nvPr>
        </p:nvSpPr>
        <p:spPr>
          <a:xfrm>
            <a:off x="1524000" y="1122362"/>
            <a:ext cx="9144000" cy="2900518"/>
          </a:xfrm>
        </p:spPr>
        <p:txBody>
          <a:bodyPr>
            <a:normAutofit/>
          </a:bodyPr>
          <a:lstStyle/>
          <a:p>
            <a:r>
              <a:rPr lang="en-GB">
                <a:solidFill>
                  <a:srgbClr val="FFFFFF"/>
                </a:solidFill>
                <a:latin typeface="Calibri"/>
                <a:ea typeface="Calibri"/>
                <a:cs typeface="Calibri"/>
              </a:rPr>
              <a:t>Easter: The Passion and The Promise</a:t>
            </a:r>
            <a:endParaRPr lang="en-US">
              <a:solidFill>
                <a:srgbClr val="FFFFFF"/>
              </a:solidFill>
            </a:endParaRPr>
          </a:p>
        </p:txBody>
      </p:sp>
      <p:sp>
        <p:nvSpPr>
          <p:cNvPr id="3" name="Subtitle 2"/>
          <p:cNvSpPr>
            <a:spLocks noGrp="1"/>
          </p:cNvSpPr>
          <p:nvPr>
            <p:ph type="subTitle" idx="1"/>
          </p:nvPr>
        </p:nvSpPr>
        <p:spPr>
          <a:xfrm>
            <a:off x="1524000" y="4159404"/>
            <a:ext cx="9144000" cy="1098395"/>
          </a:xfrm>
        </p:spPr>
        <p:txBody>
          <a:bodyPr vert="horz" lIns="91440" tIns="45720" rIns="91440" bIns="45720" rtlCol="0" anchor="t">
            <a:normAutofit/>
          </a:bodyPr>
          <a:lstStyle/>
          <a:p>
            <a:r>
              <a:rPr lang="en-GB">
                <a:solidFill>
                  <a:srgbClr val="FFFFFF"/>
                </a:solidFill>
              </a:rPr>
              <a:t>TFTD 1</a:t>
            </a: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8FD742-FA55-31F5-85A1-970E8B5443AF}"/>
              </a:ext>
            </a:extLst>
          </p:cNvPr>
          <p:cNvSpPr>
            <a:spLocks noGrp="1"/>
          </p:cNvSpPr>
          <p:nvPr>
            <p:ph type="title"/>
          </p:nvPr>
        </p:nvSpPr>
        <p:spPr>
          <a:xfrm>
            <a:off x="793662" y="386930"/>
            <a:ext cx="10066122" cy="1298448"/>
          </a:xfrm>
        </p:spPr>
        <p:txBody>
          <a:bodyPr anchor="b">
            <a:normAutofit/>
          </a:bodyPr>
          <a:lstStyle/>
          <a:p>
            <a:r>
              <a:rPr lang="en-GB"/>
              <a:t>What do Christians mean by 'Good Friday?'</a:t>
            </a:r>
          </a:p>
        </p:txBody>
      </p:sp>
      <p:sp>
        <p:nvSpPr>
          <p:cNvPr id="12" name="Rectangle 11">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A8B51B9-DFDA-9B4C-0EF7-B6A38162A446}"/>
              </a:ext>
            </a:extLst>
          </p:cNvPr>
          <p:cNvSpPr>
            <a:spLocks noGrp="1"/>
          </p:cNvSpPr>
          <p:nvPr>
            <p:ph idx="1"/>
          </p:nvPr>
        </p:nvSpPr>
        <p:spPr>
          <a:xfrm>
            <a:off x="793661" y="2387843"/>
            <a:ext cx="4742564" cy="3851116"/>
          </a:xfrm>
        </p:spPr>
        <p:txBody>
          <a:bodyPr vert="horz" lIns="91440" tIns="45720" rIns="91440" bIns="45720" rtlCol="0" anchor="ctr">
            <a:normAutofit/>
          </a:bodyPr>
          <a:lstStyle/>
          <a:p>
            <a:r>
              <a:rPr lang="en-GB" sz="1300"/>
              <a:t>Good Friday was the day of Jesus' crucifixion </a:t>
            </a:r>
          </a:p>
          <a:p>
            <a:r>
              <a:rPr lang="en-GB" sz="1300">
                <a:ea typeface="+mn-lt"/>
                <a:cs typeface="+mn-lt"/>
              </a:rPr>
              <a:t>Christians see it as “good” for a few key reasons:</a:t>
            </a:r>
            <a:endParaRPr lang="en-GB" sz="1300"/>
          </a:p>
          <a:p>
            <a:r>
              <a:rPr lang="en-GB" sz="1300" b="1">
                <a:ea typeface="+mn-lt"/>
                <a:cs typeface="+mn-lt"/>
              </a:rPr>
              <a:t>Sacrifice for sin:</a:t>
            </a:r>
            <a:r>
              <a:rPr lang="en-GB" sz="1300">
                <a:ea typeface="+mn-lt"/>
                <a:cs typeface="+mn-lt"/>
              </a:rPr>
              <a:t> Jesus’ death is understood as an act of love, taking on the consequences of human sin so people can be forgiven.</a:t>
            </a:r>
            <a:endParaRPr lang="en-GB" sz="1300"/>
          </a:p>
          <a:p>
            <a:r>
              <a:rPr lang="en-GB" sz="1300" b="1">
                <a:ea typeface="+mn-lt"/>
                <a:cs typeface="+mn-lt"/>
              </a:rPr>
              <a:t>Restored relationship with God:</a:t>
            </a:r>
            <a:r>
              <a:rPr lang="en-GB" sz="1300">
                <a:ea typeface="+mn-lt"/>
                <a:cs typeface="+mn-lt"/>
              </a:rPr>
              <a:t> It represents a way for humanity to be reconciled with God.</a:t>
            </a:r>
            <a:endParaRPr lang="en-GB" sz="1300"/>
          </a:p>
          <a:p>
            <a:r>
              <a:rPr lang="en-GB" sz="1300" b="1">
                <a:ea typeface="+mn-lt"/>
                <a:cs typeface="+mn-lt"/>
              </a:rPr>
              <a:t>Part of a bigger story:</a:t>
            </a:r>
            <a:r>
              <a:rPr lang="en-GB" sz="1300">
                <a:ea typeface="+mn-lt"/>
                <a:cs typeface="+mn-lt"/>
              </a:rPr>
              <a:t> Good Friday isn’t the end—it's followed by Easter Sunday, when Christians believe Jesus rose from the dead.</a:t>
            </a:r>
            <a:endParaRPr lang="en-GB" sz="1300"/>
          </a:p>
          <a:p>
            <a:r>
              <a:rPr lang="en-GB" sz="1300" b="1"/>
              <a:t>The deeper meaning</a:t>
            </a:r>
          </a:p>
          <a:p>
            <a:r>
              <a:rPr lang="en-GB" sz="1300">
                <a:ea typeface="+mn-lt"/>
                <a:cs typeface="+mn-lt"/>
              </a:rPr>
              <a:t>Good Friday shows that even in suffering and darkness, something meaningful and hopeful can emerge. It’s a day of reflection, gratitude, and solemn remembrance—but also one that points forward to hope.</a:t>
            </a:r>
            <a:endParaRPr lang="en-GB" sz="1300"/>
          </a:p>
          <a:p>
            <a:endParaRPr lang="en-GB" sz="1300"/>
          </a:p>
        </p:txBody>
      </p:sp>
      <p:pic>
        <p:nvPicPr>
          <p:cNvPr id="4" name="Picture 3" descr="A silhouette of a person carrying a cross&#10;&#10;AI-generated content may be incorrect.">
            <a:extLst>
              <a:ext uri="{FF2B5EF4-FFF2-40B4-BE49-F238E27FC236}">
                <a16:creationId xmlns:a16="http://schemas.microsoft.com/office/drawing/2014/main" id="{B2F5AA32-96DA-4A19-4E31-AE0C638091A0}"/>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911532" y="2622472"/>
            <a:ext cx="5150277" cy="3437809"/>
          </a:xfrm>
          <a:prstGeom prst="rect">
            <a:avLst/>
          </a:prstGeom>
        </p:spPr>
      </p:pic>
      <p:sp>
        <p:nvSpPr>
          <p:cNvPr id="16" name="Rectangle 15">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519005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AC4EA746-12F0-AD0E-2327-96DF55102A42}"/>
              </a:ext>
            </a:extLst>
          </p:cNvPr>
          <p:cNvSpPr>
            <a:spLocks noGrp="1"/>
          </p:cNvSpPr>
          <p:nvPr>
            <p:ph type="title"/>
          </p:nvPr>
        </p:nvSpPr>
        <p:spPr>
          <a:xfrm>
            <a:off x="838200" y="365125"/>
            <a:ext cx="5393361" cy="1325563"/>
          </a:xfrm>
        </p:spPr>
        <p:txBody>
          <a:bodyPr>
            <a:normAutofit/>
          </a:bodyPr>
          <a:lstStyle/>
          <a:p>
            <a:r>
              <a:rPr lang="en-GB"/>
              <a:t>THE CHRISITAN PERSPECTIVE</a:t>
            </a:r>
          </a:p>
        </p:txBody>
      </p:sp>
      <p:sp>
        <p:nvSpPr>
          <p:cNvPr id="3" name="Content Placeholder 2">
            <a:extLst>
              <a:ext uri="{FF2B5EF4-FFF2-40B4-BE49-F238E27FC236}">
                <a16:creationId xmlns:a16="http://schemas.microsoft.com/office/drawing/2014/main" id="{F7A704D8-F0B8-AADF-C2A8-D450466F5B62}"/>
              </a:ext>
            </a:extLst>
          </p:cNvPr>
          <p:cNvSpPr>
            <a:spLocks noGrp="1"/>
          </p:cNvSpPr>
          <p:nvPr>
            <p:ph idx="1"/>
          </p:nvPr>
        </p:nvSpPr>
        <p:spPr>
          <a:xfrm>
            <a:off x="838200" y="1825625"/>
            <a:ext cx="5393361" cy="4351338"/>
          </a:xfrm>
        </p:spPr>
        <p:txBody>
          <a:bodyPr vert="horz" lIns="91440" tIns="45720" rIns="91440" bIns="45720" rtlCol="0">
            <a:normAutofit/>
          </a:bodyPr>
          <a:lstStyle/>
          <a:p>
            <a:r>
              <a:rPr lang="en-GB" sz="1300" b="1">
                <a:ea typeface="+mn-lt"/>
                <a:cs typeface="+mn-lt"/>
              </a:rPr>
              <a:t>Isaiah 53:5</a:t>
            </a:r>
            <a:r>
              <a:rPr lang="en-GB" sz="1300">
                <a:ea typeface="+mn-lt"/>
                <a:cs typeface="+mn-lt"/>
              </a:rPr>
              <a:t> says:</a:t>
            </a:r>
          </a:p>
          <a:p>
            <a:r>
              <a:rPr lang="en-GB" sz="1300">
                <a:ea typeface="+mn-lt"/>
                <a:cs typeface="+mn-lt"/>
              </a:rPr>
              <a:t>“But he was pierced for our transgressions… by his wounds we are healed.”</a:t>
            </a:r>
            <a:endParaRPr lang="en-GB" sz="1300"/>
          </a:p>
          <a:p>
            <a:r>
              <a:rPr lang="en-GB" sz="1300">
                <a:ea typeface="+mn-lt"/>
                <a:cs typeface="+mn-lt"/>
              </a:rPr>
              <a:t>On Good Friday, Christians reflect on the crucifixion of Jesus Christ, seeing this verse fulfilled in that event. Jesus’ physical suffering—the wounds of the cross—reflects the prophecy of being “pierced… wounds.” His death is understood as a sacrificial act, taking the place of humanity and bearing the weight of sin. The “healing” described in the verse points to the forgiveness, restoration, and new life made possible through His death.</a:t>
            </a:r>
            <a:endParaRPr lang="en-GB" sz="1300"/>
          </a:p>
          <a:p>
            <a:r>
              <a:rPr lang="en-GB" sz="1300"/>
              <a:t>Why it matters</a:t>
            </a:r>
          </a:p>
          <a:p>
            <a:r>
              <a:rPr lang="en-GB" sz="1300">
                <a:ea typeface="+mn-lt"/>
                <a:cs typeface="+mn-lt"/>
              </a:rPr>
              <a:t>This verse helps explain why Good Friday is called “good.” What appeared as suffering and defeat was, in reality, an act of love that brings hope and healing.</a:t>
            </a:r>
            <a:endParaRPr lang="en-GB" sz="1300"/>
          </a:p>
          <a:p>
            <a:r>
              <a:rPr lang="en-GB" sz="1300">
                <a:ea typeface="+mn-lt"/>
                <a:cs typeface="+mn-lt"/>
              </a:rPr>
              <a:t>Isaiah 53:5 reminds Christians that Jesus’ suffering was not meaningless. It was purposeful, offering restoration, forgiveness, and the promise of new life for all who believe.</a:t>
            </a:r>
            <a:endParaRPr lang="en-GB" sz="1300"/>
          </a:p>
          <a:p>
            <a:endParaRPr lang="en-GB" sz="1300">
              <a:ea typeface="+mn-lt"/>
              <a:cs typeface="+mn-lt"/>
            </a:endParaRPr>
          </a:p>
        </p:txBody>
      </p:sp>
      <p:pic>
        <p:nvPicPr>
          <p:cNvPr id="4" name="Picture 3" descr="Called to the Inconceivable | Christ Church Cathedral">
            <a:extLst>
              <a:ext uri="{FF2B5EF4-FFF2-40B4-BE49-F238E27FC236}">
                <a16:creationId xmlns:a16="http://schemas.microsoft.com/office/drawing/2014/main" id="{6E8868E0-3466-64F6-8F00-2B0319713BDB}"/>
              </a:ext>
            </a:extLst>
          </p:cNvPr>
          <p:cNvPicPr>
            <a:picLocks noChangeAspect="1"/>
          </p:cNvPicPr>
          <p:nvPr/>
        </p:nvPicPr>
        <p:blipFill>
          <a:blip r:embed="rId2"/>
          <a:srcRect l="11584" r="21664" b="-2"/>
          <a:stretch>
            <a:fillRect/>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8"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0"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196526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8B665-51D0-EDA5-9853-5FABB7AB9D33}"/>
              </a:ext>
            </a:extLst>
          </p:cNvPr>
          <p:cNvSpPr>
            <a:spLocks noGrp="1"/>
          </p:cNvSpPr>
          <p:nvPr>
            <p:ph type="title"/>
          </p:nvPr>
        </p:nvSpPr>
        <p:spPr/>
        <p:txBody>
          <a:bodyPr/>
          <a:lstStyle/>
          <a:p>
            <a:r>
              <a:rPr lang="en-GB"/>
              <a:t>LET'S REFLECT</a:t>
            </a:r>
            <a:endParaRPr lang="en-GB" dirty="0"/>
          </a:p>
        </p:txBody>
      </p:sp>
      <p:graphicFrame>
        <p:nvGraphicFramePr>
          <p:cNvPr id="5" name="Content Placeholder 2">
            <a:extLst>
              <a:ext uri="{FF2B5EF4-FFF2-40B4-BE49-F238E27FC236}">
                <a16:creationId xmlns:a16="http://schemas.microsoft.com/office/drawing/2014/main" id="{8A1C2BA2-B1B7-E4C3-4A9D-A8743E69251A}"/>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08090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Business challenge, overcome difficulty or obstacle to achieve business ...">
            <a:extLst>
              <a:ext uri="{FF2B5EF4-FFF2-40B4-BE49-F238E27FC236}">
                <a16:creationId xmlns:a16="http://schemas.microsoft.com/office/drawing/2014/main" id="{1B5DE92D-E88C-649D-EE0B-180376C81EE1}"/>
              </a:ext>
            </a:extLst>
          </p:cNvPr>
          <p:cNvPicPr>
            <a:picLocks noChangeAspect="1"/>
          </p:cNvPicPr>
          <p:nvPr/>
        </p:nvPicPr>
        <p:blipFill>
          <a:blip r:embed="rId2"/>
          <a:srcRect l="5884" r="-1" b="-1"/>
          <a:stretch>
            <a:fillRect/>
          </a:stretch>
        </p:blipFill>
        <p:spPr>
          <a:xfrm>
            <a:off x="2522356" y="10"/>
            <a:ext cx="9669642" cy="6857990"/>
          </a:xfrm>
          <a:prstGeom prst="rect">
            <a:avLst/>
          </a:prstGeom>
        </p:spPr>
      </p:pic>
      <p:sp>
        <p:nvSpPr>
          <p:cNvPr id="28" name="Rectangle 2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47A6AF5-7438-93A5-F3AA-87B5C5AB1B23}"/>
              </a:ext>
            </a:extLst>
          </p:cNvPr>
          <p:cNvSpPr>
            <a:spLocks noGrp="1"/>
          </p:cNvSpPr>
          <p:nvPr>
            <p:ph type="title"/>
          </p:nvPr>
        </p:nvSpPr>
        <p:spPr>
          <a:xfrm>
            <a:off x="838200" y="365125"/>
            <a:ext cx="3938605" cy="1899912"/>
          </a:xfrm>
        </p:spPr>
        <p:txBody>
          <a:bodyPr>
            <a:normAutofit/>
          </a:bodyPr>
          <a:lstStyle/>
          <a:p>
            <a:r>
              <a:rPr lang="en-GB" sz="4000" b="1"/>
              <a:t>CHALLENGE</a:t>
            </a:r>
          </a:p>
        </p:txBody>
      </p:sp>
      <p:sp>
        <p:nvSpPr>
          <p:cNvPr id="3" name="Content Placeholder 2">
            <a:extLst>
              <a:ext uri="{FF2B5EF4-FFF2-40B4-BE49-F238E27FC236}">
                <a16:creationId xmlns:a16="http://schemas.microsoft.com/office/drawing/2014/main" id="{2DF8E6CE-DC95-F0EC-7E83-09B539E956FE}"/>
              </a:ext>
            </a:extLst>
          </p:cNvPr>
          <p:cNvSpPr>
            <a:spLocks noGrp="1"/>
          </p:cNvSpPr>
          <p:nvPr>
            <p:ph idx="1"/>
          </p:nvPr>
        </p:nvSpPr>
        <p:spPr>
          <a:xfrm>
            <a:off x="838200" y="2434201"/>
            <a:ext cx="3822189" cy="3742762"/>
          </a:xfrm>
        </p:spPr>
        <p:txBody>
          <a:bodyPr vert="horz" lIns="91440" tIns="45720" rIns="91440" bIns="45720" rtlCol="0" anchor="t">
            <a:normAutofit/>
          </a:bodyPr>
          <a:lstStyle/>
          <a:p>
            <a:pPr marL="0" indent="0">
              <a:buNone/>
            </a:pPr>
            <a:r>
              <a:rPr lang="en-GB" sz="3200">
                <a:ea typeface="+mn-lt"/>
                <a:cs typeface="+mn-lt"/>
              </a:rPr>
              <a:t>When have I experienced a “Good Friday” moment 'a time of loss or darkness' and what did I learn from it?</a:t>
            </a:r>
            <a:endParaRPr lang="en-GB"/>
          </a:p>
        </p:txBody>
      </p:sp>
    </p:spTree>
    <p:extLst>
      <p:ext uri="{BB962C8B-B14F-4D97-AF65-F5344CB8AC3E}">
        <p14:creationId xmlns:p14="http://schemas.microsoft.com/office/powerpoint/2010/main" val="32589357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1366x768px | free download | HD wallpaper: book page, Holy Bible ...">
            <a:extLst>
              <a:ext uri="{FF2B5EF4-FFF2-40B4-BE49-F238E27FC236}">
                <a16:creationId xmlns:a16="http://schemas.microsoft.com/office/drawing/2014/main" id="{63D3309B-2F8A-27A1-73C9-BB3F44BD464E}"/>
              </a:ext>
            </a:extLst>
          </p:cNvPr>
          <p:cNvPicPr>
            <a:picLocks noChangeAspect="1"/>
          </p:cNvPicPr>
          <p:nvPr/>
        </p:nvPicPr>
        <p:blipFill>
          <a:blip r:embed="rId2"/>
          <a:srcRect r="11876"/>
          <a:stretch>
            <a:fillRect/>
          </a:stretch>
        </p:blipFill>
        <p:spPr>
          <a:xfrm>
            <a:off x="2522356"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A4661EC-36AE-8544-1722-146E624028F7}"/>
              </a:ext>
            </a:extLst>
          </p:cNvPr>
          <p:cNvSpPr>
            <a:spLocks noGrp="1"/>
          </p:cNvSpPr>
          <p:nvPr>
            <p:ph type="title"/>
          </p:nvPr>
        </p:nvSpPr>
        <p:spPr>
          <a:xfrm>
            <a:off x="838200" y="365125"/>
            <a:ext cx="4129105" cy="1349579"/>
          </a:xfrm>
        </p:spPr>
        <p:txBody>
          <a:bodyPr>
            <a:normAutofit/>
          </a:bodyPr>
          <a:lstStyle/>
          <a:p>
            <a:r>
              <a:rPr lang="en-GB" sz="4000"/>
              <a:t>PRAYER</a:t>
            </a:r>
          </a:p>
        </p:txBody>
      </p:sp>
      <p:sp>
        <p:nvSpPr>
          <p:cNvPr id="3" name="Content Placeholder 2">
            <a:extLst>
              <a:ext uri="{FF2B5EF4-FFF2-40B4-BE49-F238E27FC236}">
                <a16:creationId xmlns:a16="http://schemas.microsoft.com/office/drawing/2014/main" id="{E95A79A6-FBD6-B6A5-BA80-EBADF80328D4}"/>
              </a:ext>
            </a:extLst>
          </p:cNvPr>
          <p:cNvSpPr>
            <a:spLocks noGrp="1"/>
          </p:cNvSpPr>
          <p:nvPr>
            <p:ph idx="1"/>
          </p:nvPr>
        </p:nvSpPr>
        <p:spPr>
          <a:xfrm>
            <a:off x="838200" y="1608701"/>
            <a:ext cx="3980939" cy="4716428"/>
          </a:xfrm>
        </p:spPr>
        <p:txBody>
          <a:bodyPr vert="horz" lIns="91440" tIns="45720" rIns="91440" bIns="45720" rtlCol="0" anchor="t">
            <a:normAutofit/>
          </a:bodyPr>
          <a:lstStyle/>
          <a:p>
            <a:pPr marL="0" indent="0">
              <a:buNone/>
            </a:pPr>
            <a:r>
              <a:rPr lang="en-GB" sz="1800">
                <a:ea typeface="+mn-lt"/>
                <a:cs typeface="+mn-lt"/>
              </a:rPr>
              <a:t>Heavenly Father,</a:t>
            </a:r>
            <a:br>
              <a:rPr lang="en-GB" sz="1800" dirty="0">
                <a:ea typeface="+mn-lt"/>
                <a:cs typeface="+mn-lt"/>
              </a:rPr>
            </a:br>
            <a:r>
              <a:rPr lang="en-GB" sz="1800">
                <a:ea typeface="+mn-lt"/>
                <a:cs typeface="+mn-lt"/>
              </a:rPr>
              <a:t>We choose to remember the suffering and sacrifice of Jesus Christ.</a:t>
            </a:r>
            <a:br>
              <a:rPr lang="en-GB" sz="1800" dirty="0">
                <a:ea typeface="+mn-lt"/>
                <a:cs typeface="+mn-lt"/>
              </a:rPr>
            </a:br>
            <a:r>
              <a:rPr lang="en-GB" sz="1800">
                <a:ea typeface="+mn-lt"/>
                <a:cs typeface="+mn-lt"/>
              </a:rPr>
              <a:t>Thank You for His love, shown through the cross. Help us to reflect deeply on what this means to recognise our need for forgiveness, to offer grace to others, and to live with compassion and humility.</a:t>
            </a:r>
            <a:endParaRPr lang="en-GB" sz="1800"/>
          </a:p>
          <a:p>
            <a:pPr marL="0" indent="0">
              <a:buNone/>
            </a:pPr>
            <a:r>
              <a:rPr lang="en-GB" sz="1800">
                <a:ea typeface="+mn-lt"/>
                <a:cs typeface="+mn-lt"/>
              </a:rPr>
              <a:t>Be close to us in our struggles and in our pain.</a:t>
            </a:r>
            <a:br>
              <a:rPr lang="en-GB" sz="1800" dirty="0">
                <a:ea typeface="+mn-lt"/>
                <a:cs typeface="+mn-lt"/>
              </a:rPr>
            </a:br>
            <a:r>
              <a:rPr lang="en-GB" sz="1800">
                <a:ea typeface="+mn-lt"/>
                <a:cs typeface="+mn-lt"/>
              </a:rPr>
              <a:t>Remind us that even in the darkest moments,</a:t>
            </a:r>
            <a:br>
              <a:rPr lang="en-GB" sz="1800" dirty="0">
                <a:ea typeface="+mn-lt"/>
                <a:cs typeface="+mn-lt"/>
              </a:rPr>
            </a:br>
            <a:r>
              <a:rPr lang="en-GB" sz="1800">
                <a:ea typeface="+mn-lt"/>
                <a:cs typeface="+mn-lt"/>
              </a:rPr>
              <a:t>You are present and working for good.</a:t>
            </a:r>
            <a:endParaRPr lang="en-GB" sz="1800"/>
          </a:p>
          <a:p>
            <a:pPr marL="0" indent="0">
              <a:buNone/>
            </a:pPr>
            <a:r>
              <a:rPr lang="en-GB" sz="1800">
                <a:ea typeface="+mn-lt"/>
                <a:cs typeface="+mn-lt"/>
              </a:rPr>
              <a:t>As we remember the cross today, prepare our hearts for the hope to come. Amen.</a:t>
            </a:r>
            <a:endParaRPr lang="en-GB" sz="1800"/>
          </a:p>
          <a:p>
            <a:pPr marL="0" indent="0">
              <a:buNone/>
            </a:pPr>
            <a:endParaRPr lang="en-GB" sz="1600"/>
          </a:p>
        </p:txBody>
      </p:sp>
    </p:spTree>
    <p:extLst>
      <p:ext uri="{BB962C8B-B14F-4D97-AF65-F5344CB8AC3E}">
        <p14:creationId xmlns:p14="http://schemas.microsoft.com/office/powerpoint/2010/main" val="38181695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Easter: The Passion and The Promise</vt:lpstr>
      <vt:lpstr>What do Christians mean by 'Good Friday?'</vt:lpstr>
      <vt:lpstr>THE CHRISITAN PERSPECTIVE</vt:lpstr>
      <vt:lpstr>LET'S REFLECT</vt:lpstr>
      <vt:lpstr>CHALLENGE</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lastModifiedBy>
  <cp:revision>111</cp:revision>
  <dcterms:created xsi:type="dcterms:W3CDTF">2013-07-15T20:26:40Z</dcterms:created>
  <dcterms:modified xsi:type="dcterms:W3CDTF">2026-03-23T08:10:24Z</dcterms:modified>
</cp:coreProperties>
</file>