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1EBFAA-39D1-FC76-46A2-06DCF412EB6F}" v="94" dt="2025-11-03T11:40:36.5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yodolamu Dada" userId="S::adada@ssso.southwark.sch.uk::ca945be6-2bda-4532-a82e-d342e4768e0e" providerId="AD" clId="Web-{38342788-5C1F-40BD-F8D0-A0DFC40F66AC}"/>
    <pc:docChg chg="addSld delSld modSld">
      <pc:chgData name="Ayodolamu Dada" userId="S::adada@ssso.southwark.sch.uk::ca945be6-2bda-4532-a82e-d342e4768e0e" providerId="AD" clId="Web-{38342788-5C1F-40BD-F8D0-A0DFC40F66AC}" dt="2025-10-20T13:26:49.132" v="103" actId="20577"/>
      <pc:docMkLst>
        <pc:docMk/>
      </pc:docMkLst>
      <pc:sldChg chg="modSp">
        <pc:chgData name="Ayodolamu Dada" userId="S::adada@ssso.southwark.sch.uk::ca945be6-2bda-4532-a82e-d342e4768e0e" providerId="AD" clId="Web-{38342788-5C1F-40BD-F8D0-A0DFC40F66AC}" dt="2025-10-20T13:04:26" v="14" actId="20577"/>
        <pc:sldMkLst>
          <pc:docMk/>
          <pc:sldMk cId="412138557" sldId="258"/>
        </pc:sldMkLst>
        <pc:spChg chg="mod">
          <ac:chgData name="Ayodolamu Dada" userId="S::adada@ssso.southwark.sch.uk::ca945be6-2bda-4532-a82e-d342e4768e0e" providerId="AD" clId="Web-{38342788-5C1F-40BD-F8D0-A0DFC40F66AC}" dt="2025-10-20T13:04:26" v="14" actId="20577"/>
          <ac:spMkLst>
            <pc:docMk/>
            <pc:sldMk cId="412138557" sldId="258"/>
            <ac:spMk id="3" creationId="{1C6F6EE2-D091-1ED4-EA9F-EBABBD55ED9A}"/>
          </ac:spMkLst>
        </pc:spChg>
      </pc:sldChg>
      <pc:sldChg chg="modSp">
        <pc:chgData name="Ayodolamu Dada" userId="S::adada@ssso.southwark.sch.uk::ca945be6-2bda-4532-a82e-d342e4768e0e" providerId="AD" clId="Web-{38342788-5C1F-40BD-F8D0-A0DFC40F66AC}" dt="2025-10-20T13:20:51.531" v="61" actId="20577"/>
        <pc:sldMkLst>
          <pc:docMk/>
          <pc:sldMk cId="1529450098" sldId="259"/>
        </pc:sldMkLst>
        <pc:spChg chg="mod">
          <ac:chgData name="Ayodolamu Dada" userId="S::adada@ssso.southwark.sch.uk::ca945be6-2bda-4532-a82e-d342e4768e0e" providerId="AD" clId="Web-{38342788-5C1F-40BD-F8D0-A0DFC40F66AC}" dt="2025-10-20T13:17:01.348" v="39" actId="20577"/>
          <ac:spMkLst>
            <pc:docMk/>
            <pc:sldMk cId="1529450098" sldId="259"/>
            <ac:spMk id="2" creationId="{A9590E91-7DA2-0230-3574-5303C57A8BA5}"/>
          </ac:spMkLst>
        </pc:spChg>
      </pc:sldChg>
      <pc:sldChg chg="modSp">
        <pc:chgData name="Ayodolamu Dada" userId="S::adada@ssso.southwark.sch.uk::ca945be6-2bda-4532-a82e-d342e4768e0e" providerId="AD" clId="Web-{38342788-5C1F-40BD-F8D0-A0DFC40F66AC}" dt="2025-10-20T13:25:28.553" v="93" actId="20577"/>
        <pc:sldMkLst>
          <pc:docMk/>
          <pc:sldMk cId="3152037488" sldId="260"/>
        </pc:sldMkLst>
        <pc:spChg chg="mod">
          <ac:chgData name="Ayodolamu Dada" userId="S::adada@ssso.southwark.sch.uk::ca945be6-2bda-4532-a82e-d342e4768e0e" providerId="AD" clId="Web-{38342788-5C1F-40BD-F8D0-A0DFC40F66AC}" dt="2025-10-20T13:17:14.692" v="55" actId="20577"/>
          <ac:spMkLst>
            <pc:docMk/>
            <pc:sldMk cId="3152037488" sldId="260"/>
            <ac:spMk id="2" creationId="{7C82A8FE-7105-FAF9-2D29-48E13CCD110E}"/>
          </ac:spMkLst>
        </pc:spChg>
        <pc:spChg chg="mod">
          <ac:chgData name="Ayodolamu Dada" userId="S::adada@ssso.southwark.sch.uk::ca945be6-2bda-4532-a82e-d342e4768e0e" providerId="AD" clId="Web-{38342788-5C1F-40BD-F8D0-A0DFC40F66AC}" dt="2025-10-20T13:25:28.553" v="93" actId="20577"/>
          <ac:spMkLst>
            <pc:docMk/>
            <pc:sldMk cId="3152037488" sldId="260"/>
            <ac:spMk id="3" creationId="{AFA3E66E-4176-7FD4-2244-D474F425323F}"/>
          </ac:spMkLst>
        </pc:spChg>
      </pc:sldChg>
      <pc:sldChg chg="modSp">
        <pc:chgData name="Ayodolamu Dada" userId="S::adada@ssso.southwark.sch.uk::ca945be6-2bda-4532-a82e-d342e4768e0e" providerId="AD" clId="Web-{38342788-5C1F-40BD-F8D0-A0DFC40F66AC}" dt="2025-10-20T13:25:22.365" v="92" actId="20577"/>
        <pc:sldMkLst>
          <pc:docMk/>
          <pc:sldMk cId="2455809345" sldId="261"/>
        </pc:sldMkLst>
        <pc:spChg chg="mod">
          <ac:chgData name="Ayodolamu Dada" userId="S::adada@ssso.southwark.sch.uk::ca945be6-2bda-4532-a82e-d342e4768e0e" providerId="AD" clId="Web-{38342788-5C1F-40BD-F8D0-A0DFC40F66AC}" dt="2025-10-20T13:21:11.297" v="65" actId="20577"/>
          <ac:spMkLst>
            <pc:docMk/>
            <pc:sldMk cId="2455809345" sldId="261"/>
            <ac:spMk id="2" creationId="{0C9AD382-725F-FB70-D273-132DB8F20201}"/>
          </ac:spMkLst>
        </pc:spChg>
        <pc:spChg chg="mod">
          <ac:chgData name="Ayodolamu Dada" userId="S::adada@ssso.southwark.sch.uk::ca945be6-2bda-4532-a82e-d342e4768e0e" providerId="AD" clId="Web-{38342788-5C1F-40BD-F8D0-A0DFC40F66AC}" dt="2025-10-20T13:25:22.365" v="92" actId="20577"/>
          <ac:spMkLst>
            <pc:docMk/>
            <pc:sldMk cId="2455809345" sldId="261"/>
            <ac:spMk id="3" creationId="{4DF5AAA0-3889-4997-5F3A-9DD71F693BBE}"/>
          </ac:spMkLst>
        </pc:spChg>
      </pc:sldChg>
      <pc:sldChg chg="modSp new">
        <pc:chgData name="Ayodolamu Dada" userId="S::adada@ssso.southwark.sch.uk::ca945be6-2bda-4532-a82e-d342e4768e0e" providerId="AD" clId="Web-{38342788-5C1F-40BD-F8D0-A0DFC40F66AC}" dt="2025-10-20T13:26:49.132" v="103" actId="20577"/>
        <pc:sldMkLst>
          <pc:docMk/>
          <pc:sldMk cId="1996136151" sldId="262"/>
        </pc:sldMkLst>
        <pc:spChg chg="mod">
          <ac:chgData name="Ayodolamu Dada" userId="S::adada@ssso.southwark.sch.uk::ca945be6-2bda-4532-a82e-d342e4768e0e" providerId="AD" clId="Web-{38342788-5C1F-40BD-F8D0-A0DFC40F66AC}" dt="2025-10-20T13:08:11.521" v="25" actId="20577"/>
          <ac:spMkLst>
            <pc:docMk/>
            <pc:sldMk cId="1996136151" sldId="262"/>
            <ac:spMk id="2" creationId="{6F9C3D51-CA90-9E6F-FC74-887E0545A129}"/>
          </ac:spMkLst>
        </pc:spChg>
        <pc:spChg chg="mod">
          <ac:chgData name="Ayodolamu Dada" userId="S::adada@ssso.southwark.sch.uk::ca945be6-2bda-4532-a82e-d342e4768e0e" providerId="AD" clId="Web-{38342788-5C1F-40BD-F8D0-A0DFC40F66AC}" dt="2025-10-20T13:26:49.132" v="103" actId="20577"/>
          <ac:spMkLst>
            <pc:docMk/>
            <pc:sldMk cId="1996136151" sldId="262"/>
            <ac:spMk id="3" creationId="{28AAB603-FE35-9C8F-9116-2B1574D6196A}"/>
          </ac:spMkLst>
        </pc:spChg>
      </pc:sldChg>
    </pc:docChg>
  </pc:docChgLst>
  <pc:docChgLst>
    <pc:chgData name="Ayodolamu Dada" userId="S::adada@ssso.southwark.sch.uk::ca945be6-2bda-4532-a82e-d342e4768e0e" providerId="AD" clId="Web-{94188DE1-A63E-B774-E0C3-4F44F3168FE0}"/>
    <pc:docChg chg="modSld">
      <pc:chgData name="Ayodolamu Dada" userId="S::adada@ssso.southwark.sch.uk::ca945be6-2bda-4532-a82e-d342e4768e0e" providerId="AD" clId="Web-{94188DE1-A63E-B774-E0C3-4F44F3168FE0}" dt="2025-10-24T12:58:05.451" v="66" actId="20577"/>
      <pc:docMkLst>
        <pc:docMk/>
      </pc:docMkLst>
      <pc:sldChg chg="modSp">
        <pc:chgData name="Ayodolamu Dada" userId="S::adada@ssso.southwark.sch.uk::ca945be6-2bda-4532-a82e-d342e4768e0e" providerId="AD" clId="Web-{94188DE1-A63E-B774-E0C3-4F44F3168FE0}" dt="2025-10-24T12:58:05.451" v="66" actId="20577"/>
        <pc:sldMkLst>
          <pc:docMk/>
          <pc:sldMk cId="1996136151" sldId="262"/>
        </pc:sldMkLst>
        <pc:spChg chg="mod">
          <ac:chgData name="Ayodolamu Dada" userId="S::adada@ssso.southwark.sch.uk::ca945be6-2bda-4532-a82e-d342e4768e0e" providerId="AD" clId="Web-{94188DE1-A63E-B774-E0C3-4F44F3168FE0}" dt="2025-10-24T12:57:45.201" v="38" actId="20577"/>
          <ac:spMkLst>
            <pc:docMk/>
            <pc:sldMk cId="1996136151" sldId="262"/>
            <ac:spMk id="2" creationId="{6F9C3D51-CA90-9E6F-FC74-887E0545A129}"/>
          </ac:spMkLst>
        </pc:spChg>
        <pc:spChg chg="mod">
          <ac:chgData name="Ayodolamu Dada" userId="S::adada@ssso.southwark.sch.uk::ca945be6-2bda-4532-a82e-d342e4768e0e" providerId="AD" clId="Web-{94188DE1-A63E-B774-E0C3-4F44F3168FE0}" dt="2025-10-24T12:58:05.451" v="66" actId="20577"/>
          <ac:spMkLst>
            <pc:docMk/>
            <pc:sldMk cId="1996136151" sldId="262"/>
            <ac:spMk id="3" creationId="{28AAB603-FE35-9C8F-9116-2B1574D6196A}"/>
          </ac:spMkLst>
        </pc:spChg>
      </pc:sldChg>
    </pc:docChg>
  </pc:docChgLst>
  <pc:docChgLst>
    <pc:chgData name="Ayodolamu Dada" userId="S::adada@ssso.southwark.sch.uk::ca945be6-2bda-4532-a82e-d342e4768e0e" providerId="AD" clId="Web-{642C94E0-2344-D119-F9DF-234D8E390B2C}"/>
    <pc:docChg chg="addSld modSld">
      <pc:chgData name="Ayodolamu Dada" userId="S::adada@ssso.southwark.sch.uk::ca945be6-2bda-4532-a82e-d342e4768e0e" providerId="AD" clId="Web-{642C94E0-2344-D119-F9DF-234D8E390B2C}" dt="2025-10-20T12:52:03.619" v="43" actId="20577"/>
      <pc:docMkLst>
        <pc:docMk/>
      </pc:docMkLst>
      <pc:sldChg chg="modSp">
        <pc:chgData name="Ayodolamu Dada" userId="S::adada@ssso.southwark.sch.uk::ca945be6-2bda-4532-a82e-d342e4768e0e" providerId="AD" clId="Web-{642C94E0-2344-D119-F9DF-234D8E390B2C}" dt="2025-10-20T10:59:26.559" v="25" actId="20577"/>
        <pc:sldMkLst>
          <pc:docMk/>
          <pc:sldMk cId="109857222" sldId="256"/>
        </pc:sldMkLst>
        <pc:spChg chg="mod">
          <ac:chgData name="Ayodolamu Dada" userId="S::adada@ssso.southwark.sch.uk::ca945be6-2bda-4532-a82e-d342e4768e0e" providerId="AD" clId="Web-{642C94E0-2344-D119-F9DF-234D8E390B2C}" dt="2025-10-20T10:59:14.135" v="22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Ayodolamu Dada" userId="S::adada@ssso.southwark.sch.uk::ca945be6-2bda-4532-a82e-d342e4768e0e" providerId="AD" clId="Web-{642C94E0-2344-D119-F9DF-234D8E390B2C}" dt="2025-10-20T10:59:26.559" v="25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new">
        <pc:chgData name="Ayodolamu Dada" userId="S::adada@ssso.southwark.sch.uk::ca945be6-2bda-4532-a82e-d342e4768e0e" providerId="AD" clId="Web-{642C94E0-2344-D119-F9DF-234D8E390B2C}" dt="2025-10-20T11:03:54.187" v="40" actId="20577"/>
        <pc:sldMkLst>
          <pc:docMk/>
          <pc:sldMk cId="412138557" sldId="258"/>
        </pc:sldMkLst>
        <pc:spChg chg="mod">
          <ac:chgData name="Ayodolamu Dada" userId="S::adada@ssso.southwark.sch.uk::ca945be6-2bda-4532-a82e-d342e4768e0e" providerId="AD" clId="Web-{642C94E0-2344-D119-F9DF-234D8E390B2C}" dt="2025-10-20T11:03:54.187" v="40" actId="20577"/>
          <ac:spMkLst>
            <pc:docMk/>
            <pc:sldMk cId="412138557" sldId="258"/>
            <ac:spMk id="2" creationId="{8D48D24B-6F70-BE6A-7F7D-D823701484E9}"/>
          </ac:spMkLst>
        </pc:spChg>
        <pc:spChg chg="mod">
          <ac:chgData name="Ayodolamu Dada" userId="S::adada@ssso.southwark.sch.uk::ca945be6-2bda-4532-a82e-d342e4768e0e" providerId="AD" clId="Web-{642C94E0-2344-D119-F9DF-234D8E390B2C}" dt="2025-10-20T11:03:41.810" v="32" actId="20577"/>
          <ac:spMkLst>
            <pc:docMk/>
            <pc:sldMk cId="412138557" sldId="258"/>
            <ac:spMk id="3" creationId="{1C6F6EE2-D091-1ED4-EA9F-EBABBD55ED9A}"/>
          </ac:spMkLst>
        </pc:spChg>
      </pc:sldChg>
      <pc:sldChg chg="new">
        <pc:chgData name="Ayodolamu Dada" userId="S::adada@ssso.southwark.sch.uk::ca945be6-2bda-4532-a82e-d342e4768e0e" providerId="AD" clId="Web-{642C94E0-2344-D119-F9DF-234D8E390B2C}" dt="2025-10-20T11:03:33.497" v="29"/>
        <pc:sldMkLst>
          <pc:docMk/>
          <pc:sldMk cId="1529450098" sldId="259"/>
        </pc:sldMkLst>
      </pc:sldChg>
      <pc:sldChg chg="new">
        <pc:chgData name="Ayodolamu Dada" userId="S::adada@ssso.southwark.sch.uk::ca945be6-2bda-4532-a82e-d342e4768e0e" providerId="AD" clId="Web-{642C94E0-2344-D119-F9DF-234D8E390B2C}" dt="2025-10-20T11:03:35.263" v="30"/>
        <pc:sldMkLst>
          <pc:docMk/>
          <pc:sldMk cId="3152037488" sldId="260"/>
        </pc:sldMkLst>
      </pc:sldChg>
      <pc:sldChg chg="new">
        <pc:chgData name="Ayodolamu Dada" userId="S::adada@ssso.southwark.sch.uk::ca945be6-2bda-4532-a82e-d342e4768e0e" providerId="AD" clId="Web-{642C94E0-2344-D119-F9DF-234D8E390B2C}" dt="2025-10-20T11:03:39.091" v="31"/>
        <pc:sldMkLst>
          <pc:docMk/>
          <pc:sldMk cId="2455809345" sldId="261"/>
        </pc:sldMkLst>
      </pc:sldChg>
    </pc:docChg>
  </pc:docChgLst>
  <pc:docChgLst>
    <pc:chgData name="Ayodolamu Dada" userId="S::adada@ssso.southwark.sch.uk::ca945be6-2bda-4532-a82e-d342e4768e0e" providerId="AD" clId="Web-{1B9AF04B-4311-9E34-D338-E24306391263}"/>
    <pc:docChg chg="modSld">
      <pc:chgData name="Ayodolamu Dada" userId="S::adada@ssso.southwark.sch.uk::ca945be6-2bda-4532-a82e-d342e4768e0e" providerId="AD" clId="Web-{1B9AF04B-4311-9E34-D338-E24306391263}" dt="2025-10-24T13:22:23.031" v="33" actId="20577"/>
      <pc:docMkLst>
        <pc:docMk/>
      </pc:docMkLst>
      <pc:sldChg chg="modSp">
        <pc:chgData name="Ayodolamu Dada" userId="S::adada@ssso.southwark.sch.uk::ca945be6-2bda-4532-a82e-d342e4768e0e" providerId="AD" clId="Web-{1B9AF04B-4311-9E34-D338-E24306391263}" dt="2025-10-24T13:11:47.028" v="1" actId="20577"/>
        <pc:sldMkLst>
          <pc:docMk/>
          <pc:sldMk cId="412138557" sldId="258"/>
        </pc:sldMkLst>
        <pc:spChg chg="mod">
          <ac:chgData name="Ayodolamu Dada" userId="S::adada@ssso.southwark.sch.uk::ca945be6-2bda-4532-a82e-d342e4768e0e" providerId="AD" clId="Web-{1B9AF04B-4311-9E34-D338-E24306391263}" dt="2025-10-24T13:11:47.028" v="1" actId="20577"/>
          <ac:spMkLst>
            <pc:docMk/>
            <pc:sldMk cId="412138557" sldId="258"/>
            <ac:spMk id="3" creationId="{1C6F6EE2-D091-1ED4-EA9F-EBABBD55ED9A}"/>
          </ac:spMkLst>
        </pc:spChg>
      </pc:sldChg>
      <pc:sldChg chg="modSp">
        <pc:chgData name="Ayodolamu Dada" userId="S::adada@ssso.southwark.sch.uk::ca945be6-2bda-4532-a82e-d342e4768e0e" providerId="AD" clId="Web-{1B9AF04B-4311-9E34-D338-E24306391263}" dt="2025-10-24T13:22:23.031" v="33" actId="20577"/>
        <pc:sldMkLst>
          <pc:docMk/>
          <pc:sldMk cId="1996136151" sldId="262"/>
        </pc:sldMkLst>
        <pc:spChg chg="mod">
          <ac:chgData name="Ayodolamu Dada" userId="S::adada@ssso.southwark.sch.uk::ca945be6-2bda-4532-a82e-d342e4768e0e" providerId="AD" clId="Web-{1B9AF04B-4311-9E34-D338-E24306391263}" dt="2025-10-24T13:22:23.031" v="33" actId="20577"/>
          <ac:spMkLst>
            <pc:docMk/>
            <pc:sldMk cId="1996136151" sldId="262"/>
            <ac:spMk id="2" creationId="{6F9C3D51-CA90-9E6F-FC74-887E0545A129}"/>
          </ac:spMkLst>
        </pc:spChg>
        <pc:spChg chg="mod">
          <ac:chgData name="Ayodolamu Dada" userId="S::adada@ssso.southwark.sch.uk::ca945be6-2bda-4532-a82e-d342e4768e0e" providerId="AD" clId="Web-{1B9AF04B-4311-9E34-D338-E24306391263}" dt="2025-10-24T13:12:45.108" v="6" actId="20577"/>
          <ac:spMkLst>
            <pc:docMk/>
            <pc:sldMk cId="1996136151" sldId="262"/>
            <ac:spMk id="3" creationId="{28AAB603-FE35-9C8F-9116-2B1574D6196A}"/>
          </ac:spMkLst>
        </pc:spChg>
      </pc:sldChg>
    </pc:docChg>
  </pc:docChgLst>
  <pc:docChgLst>
    <pc:chgData name="Ayodolamu Dada" userId="S::adada@ssso.southwark.sch.uk::ca945be6-2bda-4532-a82e-d342e4768e0e" providerId="AD" clId="Web-{F11EBFAA-39D1-FC76-46A2-06DCF412EB6F}"/>
    <pc:docChg chg="modSld">
      <pc:chgData name="Ayodolamu Dada" userId="S::adada@ssso.southwark.sch.uk::ca945be6-2bda-4532-a82e-d342e4768e0e" providerId="AD" clId="Web-{F11EBFAA-39D1-FC76-46A2-06DCF412EB6F}" dt="2025-11-03T11:40:36.566" v="107" actId="14100"/>
      <pc:docMkLst>
        <pc:docMk/>
      </pc:docMkLst>
      <pc:sldChg chg="addSp delSp modSp mod setBg setClrOvrMap">
        <pc:chgData name="Ayodolamu Dada" userId="S::adada@ssso.southwark.sch.uk::ca945be6-2bda-4532-a82e-d342e4768e0e" providerId="AD" clId="Web-{F11EBFAA-39D1-FC76-46A2-06DCF412EB6F}" dt="2025-11-03T11:21:44.312" v="23"/>
        <pc:sldMkLst>
          <pc:docMk/>
          <pc:sldMk cId="109857222" sldId="256"/>
        </pc:sldMkLst>
        <pc:spChg chg="mod">
          <ac:chgData name="Ayodolamu Dada" userId="S::adada@ssso.southwark.sch.uk::ca945be6-2bda-4532-a82e-d342e4768e0e" providerId="AD" clId="Web-{F11EBFAA-39D1-FC76-46A2-06DCF412EB6F}" dt="2025-11-03T11:21:44.312" v="23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Ayodolamu Dada" userId="S::adada@ssso.southwark.sch.uk::ca945be6-2bda-4532-a82e-d342e4768e0e" providerId="AD" clId="Web-{F11EBFAA-39D1-FC76-46A2-06DCF412EB6F}" dt="2025-11-03T11:21:44.312" v="23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19:34.745" v="9"/>
          <ac:spMkLst>
            <pc:docMk/>
            <pc:sldMk cId="109857222" sldId="256"/>
            <ac:spMk id="9" creationId="{71B2258F-86CA-4D4D-8270-BC05FCDEBFB3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19:44.448" v="11"/>
          <ac:spMkLst>
            <pc:docMk/>
            <pc:sldMk cId="109857222" sldId="256"/>
            <ac:spMk id="11" creationId="{A6567EA8-C72D-4B9B-D23F-6B2E9F9C9F47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19:44.448" v="11"/>
          <ac:spMkLst>
            <pc:docMk/>
            <pc:sldMk cId="109857222" sldId="256"/>
            <ac:spMk id="12" creationId="{4D60F200-5EB0-B223-2439-C96C67F0FEE1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19:44.448" v="11"/>
          <ac:spMkLst>
            <pc:docMk/>
            <pc:sldMk cId="109857222" sldId="256"/>
            <ac:spMk id="13" creationId="{FEFBFA78-9360-1E01-5448-6D5AE0A32601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19:44.448" v="11"/>
          <ac:spMkLst>
            <pc:docMk/>
            <pc:sldMk cId="109857222" sldId="256"/>
            <ac:spMk id="15" creationId="{1740453C-744F-DB3A-47EC-15EACE1DC117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19:44.448" v="11"/>
          <ac:spMkLst>
            <pc:docMk/>
            <pc:sldMk cId="109857222" sldId="256"/>
            <ac:spMk id="17" creationId="{B6924B03-77BD-EAE3-2854-43363FF8E6BB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19:50.855" v="13"/>
          <ac:spMkLst>
            <pc:docMk/>
            <pc:sldMk cId="109857222" sldId="256"/>
            <ac:spMk id="19" creationId="{FA6B11DC-B628-C037-678F-9B711F9740E3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19:50.855" v="13"/>
          <ac:spMkLst>
            <pc:docMk/>
            <pc:sldMk cId="109857222" sldId="256"/>
            <ac:spMk id="24" creationId="{D4EF69EE-F5F0-8DDB-CE09-95345B8C5323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21:44.312" v="23"/>
          <ac:spMkLst>
            <pc:docMk/>
            <pc:sldMk cId="109857222" sldId="256"/>
            <ac:spMk id="26" creationId="{4D4677D2-D5AC-4CF9-9EED-2B89D0A1C212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21:44.312" v="23"/>
          <ac:spMkLst>
            <pc:docMk/>
            <pc:sldMk cId="109857222" sldId="256"/>
            <ac:spMk id="27" creationId="{C6D54F7E-825A-4BBA-815F-35CCA8B97786}"/>
          </ac:spMkLst>
        </pc:spChg>
        <pc:spChg chg="add">
          <ac:chgData name="Ayodolamu Dada" userId="S::adada@ssso.southwark.sch.uk::ca945be6-2bda-4532-a82e-d342e4768e0e" providerId="AD" clId="Web-{F11EBFAA-39D1-FC76-46A2-06DCF412EB6F}" dt="2025-11-03T11:21:44.312" v="23"/>
          <ac:spMkLst>
            <pc:docMk/>
            <pc:sldMk cId="109857222" sldId="256"/>
            <ac:spMk id="32" creationId="{4D60F200-5EB0-B223-2439-C96C67F0FEE1}"/>
          </ac:spMkLst>
        </pc:spChg>
        <pc:spChg chg="add">
          <ac:chgData name="Ayodolamu Dada" userId="S::adada@ssso.southwark.sch.uk::ca945be6-2bda-4532-a82e-d342e4768e0e" providerId="AD" clId="Web-{F11EBFAA-39D1-FC76-46A2-06DCF412EB6F}" dt="2025-11-03T11:21:44.312" v="23"/>
          <ac:spMkLst>
            <pc:docMk/>
            <pc:sldMk cId="109857222" sldId="256"/>
            <ac:spMk id="34" creationId="{A6567EA8-C72D-4B9B-D23F-6B2E9F9C9F47}"/>
          </ac:spMkLst>
        </pc:spChg>
        <pc:spChg chg="add">
          <ac:chgData name="Ayodolamu Dada" userId="S::adada@ssso.southwark.sch.uk::ca945be6-2bda-4532-a82e-d342e4768e0e" providerId="AD" clId="Web-{F11EBFAA-39D1-FC76-46A2-06DCF412EB6F}" dt="2025-11-03T11:21:44.312" v="23"/>
          <ac:spMkLst>
            <pc:docMk/>
            <pc:sldMk cId="109857222" sldId="256"/>
            <ac:spMk id="36" creationId="{FEFBFA78-9360-1E01-5448-6D5AE0A32601}"/>
          </ac:spMkLst>
        </pc:spChg>
        <pc:spChg chg="add">
          <ac:chgData name="Ayodolamu Dada" userId="S::adada@ssso.southwark.sch.uk::ca945be6-2bda-4532-a82e-d342e4768e0e" providerId="AD" clId="Web-{F11EBFAA-39D1-FC76-46A2-06DCF412EB6F}" dt="2025-11-03T11:21:44.312" v="23"/>
          <ac:spMkLst>
            <pc:docMk/>
            <pc:sldMk cId="109857222" sldId="256"/>
            <ac:spMk id="38" creationId="{1740453C-744F-DB3A-47EC-15EACE1DC117}"/>
          </ac:spMkLst>
        </pc:spChg>
        <pc:spChg chg="add">
          <ac:chgData name="Ayodolamu Dada" userId="S::adada@ssso.southwark.sch.uk::ca945be6-2bda-4532-a82e-d342e4768e0e" providerId="AD" clId="Web-{F11EBFAA-39D1-FC76-46A2-06DCF412EB6F}" dt="2025-11-03T11:21:44.312" v="23"/>
          <ac:spMkLst>
            <pc:docMk/>
            <pc:sldMk cId="109857222" sldId="256"/>
            <ac:spMk id="40" creationId="{B6924B03-77BD-EAE3-2854-43363FF8E6BB}"/>
          </ac:spMkLst>
        </pc:spChg>
        <pc:grpChg chg="add del">
          <ac:chgData name="Ayodolamu Dada" userId="S::adada@ssso.southwark.sch.uk::ca945be6-2bda-4532-a82e-d342e4768e0e" providerId="AD" clId="Web-{F11EBFAA-39D1-FC76-46A2-06DCF412EB6F}" dt="2025-11-03T11:19:50.855" v="13"/>
          <ac:grpSpMkLst>
            <pc:docMk/>
            <pc:sldMk cId="109857222" sldId="256"/>
            <ac:grpSpMk id="20" creationId="{9C068EDF-41EF-0762-9B5F-381BE515CCB8}"/>
          </ac:grpSpMkLst>
        </pc:grpChg>
        <pc:picChg chg="add del mod ord">
          <ac:chgData name="Ayodolamu Dada" userId="S::adada@ssso.southwark.sch.uk::ca945be6-2bda-4532-a82e-d342e4768e0e" providerId="AD" clId="Web-{F11EBFAA-39D1-FC76-46A2-06DCF412EB6F}" dt="2025-11-03T11:21:41.546" v="22"/>
          <ac:picMkLst>
            <pc:docMk/>
            <pc:sldMk cId="109857222" sldId="256"/>
            <ac:picMk id="4" creationId="{6B7EA4F0-0E68-4650-8501-BB2FB9F88809}"/>
          </ac:picMkLst>
        </pc:picChg>
        <pc:picChg chg="add mod ord">
          <ac:chgData name="Ayodolamu Dada" userId="S::adada@ssso.southwark.sch.uk::ca945be6-2bda-4532-a82e-d342e4768e0e" providerId="AD" clId="Web-{F11EBFAA-39D1-FC76-46A2-06DCF412EB6F}" dt="2025-11-03T11:21:44.312" v="23"/>
          <ac:picMkLst>
            <pc:docMk/>
            <pc:sldMk cId="109857222" sldId="256"/>
            <ac:picMk id="5" creationId="{92F0127F-3CF1-D761-E325-A8A071185769}"/>
          </ac:picMkLst>
        </pc:picChg>
      </pc:sldChg>
      <pc:sldChg chg="addSp delSp modSp mod setBg">
        <pc:chgData name="Ayodolamu Dada" userId="S::adada@ssso.southwark.sch.uk::ca945be6-2bda-4532-a82e-d342e4768e0e" providerId="AD" clId="Web-{F11EBFAA-39D1-FC76-46A2-06DCF412EB6F}" dt="2025-11-03T11:40:36.566" v="107" actId="14100"/>
        <pc:sldMkLst>
          <pc:docMk/>
          <pc:sldMk cId="412138557" sldId="258"/>
        </pc:sldMkLst>
        <pc:spChg chg="mod">
          <ac:chgData name="Ayodolamu Dada" userId="S::adada@ssso.southwark.sch.uk::ca945be6-2bda-4532-a82e-d342e4768e0e" providerId="AD" clId="Web-{F11EBFAA-39D1-FC76-46A2-06DCF412EB6F}" dt="2025-11-03T11:40:36.566" v="107" actId="14100"/>
          <ac:spMkLst>
            <pc:docMk/>
            <pc:sldMk cId="412138557" sldId="258"/>
            <ac:spMk id="2" creationId="{8D48D24B-6F70-BE6A-7F7D-D823701484E9}"/>
          </ac:spMkLst>
        </pc:spChg>
        <pc:spChg chg="mod">
          <ac:chgData name="Ayodolamu Dada" userId="S::adada@ssso.southwark.sch.uk::ca945be6-2bda-4532-a82e-d342e4768e0e" providerId="AD" clId="Web-{F11EBFAA-39D1-FC76-46A2-06DCF412EB6F}" dt="2025-11-03T11:27:23.006" v="56"/>
          <ac:spMkLst>
            <pc:docMk/>
            <pc:sldMk cId="412138557" sldId="258"/>
            <ac:spMk id="3" creationId="{1C6F6EE2-D091-1ED4-EA9F-EBABBD55ED9A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27:23.006" v="55"/>
          <ac:spMkLst>
            <pc:docMk/>
            <pc:sldMk cId="412138557" sldId="258"/>
            <ac:spMk id="9" creationId="{F13C74B1-5B17-4795-BED0-7140497B445A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27:23.006" v="55"/>
          <ac:spMkLst>
            <pc:docMk/>
            <pc:sldMk cId="412138557" sldId="258"/>
            <ac:spMk id="11" creationId="{D4974D33-8DC5-464E-8C6D-BE58F0669C17}"/>
          </ac:spMkLst>
        </pc:spChg>
        <pc:spChg chg="add">
          <ac:chgData name="Ayodolamu Dada" userId="S::adada@ssso.southwark.sch.uk::ca945be6-2bda-4532-a82e-d342e4768e0e" providerId="AD" clId="Web-{F11EBFAA-39D1-FC76-46A2-06DCF412EB6F}" dt="2025-11-03T11:27:23.006" v="56"/>
          <ac:spMkLst>
            <pc:docMk/>
            <pc:sldMk cId="412138557" sldId="258"/>
            <ac:spMk id="13" creationId="{04812C46-200A-4DEB-A05E-3ED6C68C2387}"/>
          </ac:spMkLst>
        </pc:spChg>
        <pc:spChg chg="add">
          <ac:chgData name="Ayodolamu Dada" userId="S::adada@ssso.southwark.sch.uk::ca945be6-2bda-4532-a82e-d342e4768e0e" providerId="AD" clId="Web-{F11EBFAA-39D1-FC76-46A2-06DCF412EB6F}" dt="2025-11-03T11:27:23.006" v="56"/>
          <ac:spMkLst>
            <pc:docMk/>
            <pc:sldMk cId="412138557" sldId="258"/>
            <ac:spMk id="14" creationId="{D1EA859B-E555-4109-94F3-6700E046E008}"/>
          </ac:spMkLst>
        </pc:spChg>
        <pc:picChg chg="add mod ord">
          <ac:chgData name="Ayodolamu Dada" userId="S::adada@ssso.southwark.sch.uk::ca945be6-2bda-4532-a82e-d342e4768e0e" providerId="AD" clId="Web-{F11EBFAA-39D1-FC76-46A2-06DCF412EB6F}" dt="2025-11-03T11:27:23.006" v="56"/>
          <ac:picMkLst>
            <pc:docMk/>
            <pc:sldMk cId="412138557" sldId="258"/>
            <ac:picMk id="4" creationId="{EE65DFC2-AD02-6804-6B35-B6980BFF3904}"/>
          </ac:picMkLst>
        </pc:picChg>
      </pc:sldChg>
      <pc:sldChg chg="addSp delSp">
        <pc:chgData name="Ayodolamu Dada" userId="S::adada@ssso.southwark.sch.uk::ca945be6-2bda-4532-a82e-d342e4768e0e" providerId="AD" clId="Web-{F11EBFAA-39D1-FC76-46A2-06DCF412EB6F}" dt="2025-11-03T11:27:50.131" v="57"/>
        <pc:sldMkLst>
          <pc:docMk/>
          <pc:sldMk cId="1529450098" sldId="259"/>
        </pc:sldMkLst>
        <pc:spChg chg="del">
          <ac:chgData name="Ayodolamu Dada" userId="S::adada@ssso.southwark.sch.uk::ca945be6-2bda-4532-a82e-d342e4768e0e" providerId="AD" clId="Web-{F11EBFAA-39D1-FC76-46A2-06DCF412EB6F}" dt="2025-11-03T11:27:50.131" v="57"/>
          <ac:spMkLst>
            <pc:docMk/>
            <pc:sldMk cId="1529450098" sldId="259"/>
            <ac:spMk id="3" creationId="{9AF28BEE-1A02-2224-9ED6-721AD4D56C42}"/>
          </ac:spMkLst>
        </pc:spChg>
        <pc:graphicFrameChg chg="add">
          <ac:chgData name="Ayodolamu Dada" userId="S::adada@ssso.southwark.sch.uk::ca945be6-2bda-4532-a82e-d342e4768e0e" providerId="AD" clId="Web-{F11EBFAA-39D1-FC76-46A2-06DCF412EB6F}" dt="2025-11-03T11:27:50.131" v="57"/>
          <ac:graphicFrameMkLst>
            <pc:docMk/>
            <pc:sldMk cId="1529450098" sldId="259"/>
            <ac:graphicFrameMk id="5" creationId="{9D938629-D92A-366C-0D71-FE55206AEB34}"/>
          </ac:graphicFrameMkLst>
        </pc:graphicFrameChg>
      </pc:sldChg>
      <pc:sldChg chg="addSp delSp modSp mod setBg setClrOvrMap">
        <pc:chgData name="Ayodolamu Dada" userId="S::adada@ssso.southwark.sch.uk::ca945be6-2bda-4532-a82e-d342e4768e0e" providerId="AD" clId="Web-{F11EBFAA-39D1-FC76-46A2-06DCF412EB6F}" dt="2025-11-03T11:30:28.960" v="67" actId="20577"/>
        <pc:sldMkLst>
          <pc:docMk/>
          <pc:sldMk cId="3152037488" sldId="260"/>
        </pc:sldMkLst>
        <pc:spChg chg="mod">
          <ac:chgData name="Ayodolamu Dada" userId="S::adada@ssso.southwark.sch.uk::ca945be6-2bda-4532-a82e-d342e4768e0e" providerId="AD" clId="Web-{F11EBFAA-39D1-FC76-46A2-06DCF412EB6F}" dt="2025-11-03T11:29:57.910" v="61"/>
          <ac:spMkLst>
            <pc:docMk/>
            <pc:sldMk cId="3152037488" sldId="260"/>
            <ac:spMk id="2" creationId="{7C82A8FE-7105-FAF9-2D29-48E13CCD110E}"/>
          </ac:spMkLst>
        </pc:spChg>
        <pc:spChg chg="mod">
          <ac:chgData name="Ayodolamu Dada" userId="S::adada@ssso.southwark.sch.uk::ca945be6-2bda-4532-a82e-d342e4768e0e" providerId="AD" clId="Web-{F11EBFAA-39D1-FC76-46A2-06DCF412EB6F}" dt="2025-11-03T11:30:28.960" v="67" actId="20577"/>
          <ac:spMkLst>
            <pc:docMk/>
            <pc:sldMk cId="3152037488" sldId="260"/>
            <ac:spMk id="3" creationId="{AFA3E66E-4176-7FD4-2244-D474F425323F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29:57.894" v="60"/>
          <ac:spMkLst>
            <pc:docMk/>
            <pc:sldMk cId="3152037488" sldId="260"/>
            <ac:spMk id="9" creationId="{C0A1ED06-4733-4020-9C60-81D4D801408D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29:57.894" v="60"/>
          <ac:spMkLst>
            <pc:docMk/>
            <pc:sldMk cId="3152037488" sldId="260"/>
            <ac:spMk id="11" creationId="{B0CA3509-3AF9-45FE-93ED-57BB5D5E8E07}"/>
          </ac:spMkLst>
        </pc:spChg>
        <pc:spChg chg="add">
          <ac:chgData name="Ayodolamu Dada" userId="S::adada@ssso.southwark.sch.uk::ca945be6-2bda-4532-a82e-d342e4768e0e" providerId="AD" clId="Web-{F11EBFAA-39D1-FC76-46A2-06DCF412EB6F}" dt="2025-11-03T11:29:57.910" v="61"/>
          <ac:spMkLst>
            <pc:docMk/>
            <pc:sldMk cId="3152037488" sldId="260"/>
            <ac:spMk id="13" creationId="{9228552E-C8B1-4A80-8448-0787CE0FC704}"/>
          </ac:spMkLst>
        </pc:spChg>
        <pc:picChg chg="add mod ord">
          <ac:chgData name="Ayodolamu Dada" userId="S::adada@ssso.southwark.sch.uk::ca945be6-2bda-4532-a82e-d342e4768e0e" providerId="AD" clId="Web-{F11EBFAA-39D1-FC76-46A2-06DCF412EB6F}" dt="2025-11-03T11:29:57.910" v="61"/>
          <ac:picMkLst>
            <pc:docMk/>
            <pc:sldMk cId="3152037488" sldId="260"/>
            <ac:picMk id="4" creationId="{C1DD5AA5-36E6-1963-F2AE-AA8FEF54D547}"/>
          </ac:picMkLst>
        </pc:picChg>
      </pc:sldChg>
      <pc:sldChg chg="addSp modSp mod setBg">
        <pc:chgData name="Ayodolamu Dada" userId="S::adada@ssso.southwark.sch.uk::ca945be6-2bda-4532-a82e-d342e4768e0e" providerId="AD" clId="Web-{F11EBFAA-39D1-FC76-46A2-06DCF412EB6F}" dt="2025-11-03T11:33:39.865" v="71"/>
        <pc:sldMkLst>
          <pc:docMk/>
          <pc:sldMk cId="2455809345" sldId="261"/>
        </pc:sldMkLst>
        <pc:spChg chg="mod">
          <ac:chgData name="Ayodolamu Dada" userId="S::adada@ssso.southwark.sch.uk::ca945be6-2bda-4532-a82e-d342e4768e0e" providerId="AD" clId="Web-{F11EBFAA-39D1-FC76-46A2-06DCF412EB6F}" dt="2025-11-03T11:33:32.396" v="69"/>
          <ac:spMkLst>
            <pc:docMk/>
            <pc:sldMk cId="2455809345" sldId="261"/>
            <ac:spMk id="2" creationId="{0C9AD382-725F-FB70-D273-132DB8F20201}"/>
          </ac:spMkLst>
        </pc:spChg>
        <pc:spChg chg="mod">
          <ac:chgData name="Ayodolamu Dada" userId="S::adada@ssso.southwark.sch.uk::ca945be6-2bda-4532-a82e-d342e4768e0e" providerId="AD" clId="Web-{F11EBFAA-39D1-FC76-46A2-06DCF412EB6F}" dt="2025-11-03T11:33:39.865" v="71"/>
          <ac:spMkLst>
            <pc:docMk/>
            <pc:sldMk cId="2455809345" sldId="261"/>
            <ac:spMk id="3" creationId="{4DF5AAA0-3889-4997-5F3A-9DD71F693BBE}"/>
          </ac:spMkLst>
        </pc:spChg>
        <pc:spChg chg="add">
          <ac:chgData name="Ayodolamu Dada" userId="S::adada@ssso.southwark.sch.uk::ca945be6-2bda-4532-a82e-d342e4768e0e" providerId="AD" clId="Web-{F11EBFAA-39D1-FC76-46A2-06DCF412EB6F}" dt="2025-11-03T11:33:32.396" v="69"/>
          <ac:spMkLst>
            <pc:docMk/>
            <pc:sldMk cId="2455809345" sldId="261"/>
            <ac:spMk id="11" creationId="{DF8BC164-E230-753F-2C7E-B4EE7BA77CF1}"/>
          </ac:spMkLst>
        </pc:spChg>
        <pc:picChg chg="add mod">
          <ac:chgData name="Ayodolamu Dada" userId="S::adada@ssso.southwark.sch.uk::ca945be6-2bda-4532-a82e-d342e4768e0e" providerId="AD" clId="Web-{F11EBFAA-39D1-FC76-46A2-06DCF412EB6F}" dt="2025-11-03T11:33:32.396" v="69"/>
          <ac:picMkLst>
            <pc:docMk/>
            <pc:sldMk cId="2455809345" sldId="261"/>
            <ac:picMk id="4" creationId="{1C3AB763-4101-7C14-2E00-FFD04292840D}"/>
          </ac:picMkLst>
        </pc:picChg>
        <pc:cxnChg chg="add">
          <ac:chgData name="Ayodolamu Dada" userId="S::adada@ssso.southwark.sch.uk::ca945be6-2bda-4532-a82e-d342e4768e0e" providerId="AD" clId="Web-{F11EBFAA-39D1-FC76-46A2-06DCF412EB6F}" dt="2025-11-03T11:33:32.396" v="69"/>
          <ac:cxnSpMkLst>
            <pc:docMk/>
            <pc:sldMk cId="2455809345" sldId="261"/>
            <ac:cxnSpMk id="9" creationId="{FC23E3B9-5ABF-58B3-E2B0-E9A5DAA90037}"/>
          </ac:cxnSpMkLst>
        </pc:cxnChg>
      </pc:sldChg>
      <pc:sldChg chg="addSp delSp modSp mod setBg">
        <pc:chgData name="Ayodolamu Dada" userId="S::adada@ssso.southwark.sch.uk::ca945be6-2bda-4532-a82e-d342e4768e0e" providerId="AD" clId="Web-{F11EBFAA-39D1-FC76-46A2-06DCF412EB6F}" dt="2025-11-03T11:39:47.737" v="86" actId="1076"/>
        <pc:sldMkLst>
          <pc:docMk/>
          <pc:sldMk cId="1996136151" sldId="262"/>
        </pc:sldMkLst>
        <pc:spChg chg="mod">
          <ac:chgData name="Ayodolamu Dada" userId="S::adada@ssso.southwark.sch.uk::ca945be6-2bda-4532-a82e-d342e4768e0e" providerId="AD" clId="Web-{F11EBFAA-39D1-FC76-46A2-06DCF412EB6F}" dt="2025-11-03T11:38:50.751" v="74"/>
          <ac:spMkLst>
            <pc:docMk/>
            <pc:sldMk cId="1996136151" sldId="262"/>
            <ac:spMk id="2" creationId="{6F9C3D51-CA90-9E6F-FC74-887E0545A129}"/>
          </ac:spMkLst>
        </pc:spChg>
        <pc:spChg chg="add del mod ord">
          <ac:chgData name="Ayodolamu Dada" userId="S::adada@ssso.southwark.sch.uk::ca945be6-2bda-4532-a82e-d342e4768e0e" providerId="AD" clId="Web-{F11EBFAA-39D1-FC76-46A2-06DCF412EB6F}" dt="2025-11-03T11:39:47.737" v="86" actId="1076"/>
          <ac:spMkLst>
            <pc:docMk/>
            <pc:sldMk cId="1996136151" sldId="262"/>
            <ac:spMk id="3" creationId="{28AAB603-FE35-9C8F-9116-2B1574D6196A}"/>
          </ac:spMkLst>
        </pc:spChg>
        <pc:spChg chg="add del mod">
          <ac:chgData name="Ayodolamu Dada" userId="S::adada@ssso.southwark.sch.uk::ca945be6-2bda-4532-a82e-d342e4768e0e" providerId="AD" clId="Web-{F11EBFAA-39D1-FC76-46A2-06DCF412EB6F}" dt="2025-11-03T11:22:41.657" v="31"/>
          <ac:spMkLst>
            <pc:docMk/>
            <pc:sldMk cId="1996136151" sldId="262"/>
            <ac:spMk id="5" creationId="{620B3CAB-19FF-400F-C590-0C6618459E4F}"/>
          </ac:spMkLst>
        </pc:spChg>
        <pc:spChg chg="add del mod ord">
          <ac:chgData name="Ayodolamu Dada" userId="S::adada@ssso.southwark.sch.uk::ca945be6-2bda-4532-a82e-d342e4768e0e" providerId="AD" clId="Web-{F11EBFAA-39D1-FC76-46A2-06DCF412EB6F}" dt="2025-11-03T11:26:33.646" v="52"/>
          <ac:spMkLst>
            <pc:docMk/>
            <pc:sldMk cId="1996136151" sldId="262"/>
            <ac:spMk id="8" creationId="{0AB0AC9F-4CD9-4474-C10A-C3EDA7A43B7B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25:18.613" v="36"/>
          <ac:spMkLst>
            <pc:docMk/>
            <pc:sldMk cId="1996136151" sldId="262"/>
            <ac:spMk id="9" creationId="{04812C46-200A-4DEB-A05E-3ED6C68C2387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25:18.613" v="36"/>
          <ac:spMkLst>
            <pc:docMk/>
            <pc:sldMk cId="1996136151" sldId="262"/>
            <ac:spMk id="11" creationId="{D1EA859B-E555-4109-94F3-6700E046E008}"/>
          </ac:spMkLst>
        </pc:spChg>
        <pc:spChg chg="add del mod">
          <ac:chgData name="Ayodolamu Dada" userId="S::adada@ssso.southwark.sch.uk::ca945be6-2bda-4532-a82e-d342e4768e0e" providerId="AD" clId="Web-{F11EBFAA-39D1-FC76-46A2-06DCF412EB6F}" dt="2025-11-03T11:26:23.724" v="45"/>
          <ac:spMkLst>
            <pc:docMk/>
            <pc:sldMk cId="1996136151" sldId="262"/>
            <ac:spMk id="12" creationId="{6BDE2E29-CE3A-9174-E5FD-8F0A58FE4F23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38:50.751" v="74"/>
          <ac:spMkLst>
            <pc:docMk/>
            <pc:sldMk cId="1996136151" sldId="262"/>
            <ac:spMk id="16" creationId="{AE3A741D-C19B-960A-5803-1C5887147820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38:50.751" v="74"/>
          <ac:spMkLst>
            <pc:docMk/>
            <pc:sldMk cId="1996136151" sldId="262"/>
            <ac:spMk id="18" creationId="{9C3A50E9-9119-7BC3-083B-2D84CCC78E47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38:50.751" v="74"/>
          <ac:spMkLst>
            <pc:docMk/>
            <pc:sldMk cId="1996136151" sldId="262"/>
            <ac:spMk id="20" creationId="{DC39DE25-0E4E-0AA7-0932-1D78C2372786}"/>
          </ac:spMkLst>
        </pc:spChg>
        <pc:spChg chg="add del">
          <ac:chgData name="Ayodolamu Dada" userId="S::adada@ssso.southwark.sch.uk::ca945be6-2bda-4532-a82e-d342e4768e0e" providerId="AD" clId="Web-{F11EBFAA-39D1-FC76-46A2-06DCF412EB6F}" dt="2025-11-03T11:38:50.751" v="74"/>
          <ac:spMkLst>
            <pc:docMk/>
            <pc:sldMk cId="1996136151" sldId="262"/>
            <ac:spMk id="22" creationId="{8D6EA299-0840-6DEA-E670-C49AEBC87E89}"/>
          </ac:spMkLst>
        </pc:spChg>
        <pc:spChg chg="add">
          <ac:chgData name="Ayodolamu Dada" userId="S::adada@ssso.southwark.sch.uk::ca945be6-2bda-4532-a82e-d342e4768e0e" providerId="AD" clId="Web-{F11EBFAA-39D1-FC76-46A2-06DCF412EB6F}" dt="2025-11-03T11:38:50.751" v="74"/>
          <ac:spMkLst>
            <pc:docMk/>
            <pc:sldMk cId="1996136151" sldId="262"/>
            <ac:spMk id="31" creationId="{2C1BBA94-3F40-40AA-8BB9-E69E25E537C1}"/>
          </ac:spMkLst>
        </pc:spChg>
        <pc:spChg chg="add">
          <ac:chgData name="Ayodolamu Dada" userId="S::adada@ssso.southwark.sch.uk::ca945be6-2bda-4532-a82e-d342e4768e0e" providerId="AD" clId="Web-{F11EBFAA-39D1-FC76-46A2-06DCF412EB6F}" dt="2025-11-03T11:38:50.751" v="74"/>
          <ac:spMkLst>
            <pc:docMk/>
            <pc:sldMk cId="1996136151" sldId="262"/>
            <ac:spMk id="32" creationId="{3756B343-807D-456E-AA26-80E96B75D13B}"/>
          </ac:spMkLst>
        </pc:spChg>
        <pc:spChg chg="add">
          <ac:chgData name="Ayodolamu Dada" userId="S::adada@ssso.southwark.sch.uk::ca945be6-2bda-4532-a82e-d342e4768e0e" providerId="AD" clId="Web-{F11EBFAA-39D1-FC76-46A2-06DCF412EB6F}" dt="2025-11-03T11:38:50.751" v="74"/>
          <ac:spMkLst>
            <pc:docMk/>
            <pc:sldMk cId="1996136151" sldId="262"/>
            <ac:spMk id="33" creationId="{169CC832-2974-4E8D-90ED-3E2941BA7336}"/>
          </ac:spMkLst>
        </pc:spChg>
        <pc:spChg chg="add">
          <ac:chgData name="Ayodolamu Dada" userId="S::adada@ssso.southwark.sch.uk::ca945be6-2bda-4532-a82e-d342e4768e0e" providerId="AD" clId="Web-{F11EBFAA-39D1-FC76-46A2-06DCF412EB6F}" dt="2025-11-03T11:38:50.751" v="74"/>
          <ac:spMkLst>
            <pc:docMk/>
            <pc:sldMk cId="1996136151" sldId="262"/>
            <ac:spMk id="35" creationId="{55222F96-971A-4F90-B841-6BAB416C7AC1}"/>
          </ac:spMkLst>
        </pc:spChg>
        <pc:grpChg chg="add del">
          <ac:chgData name="Ayodolamu Dada" userId="S::adada@ssso.southwark.sch.uk::ca945be6-2bda-4532-a82e-d342e4768e0e" providerId="AD" clId="Web-{F11EBFAA-39D1-FC76-46A2-06DCF412EB6F}" dt="2025-11-03T11:38:50.736" v="73"/>
          <ac:grpSpMkLst>
            <pc:docMk/>
            <pc:sldMk cId="1996136151" sldId="262"/>
            <ac:grpSpMk id="27" creationId="{16C73AF9-0D33-5C66-5D79-0D0129904B31}"/>
          </ac:grpSpMkLst>
        </pc:grpChg>
        <pc:picChg chg="add del mod ord">
          <ac:chgData name="Ayodolamu Dada" userId="S::adada@ssso.southwark.sch.uk::ca945be6-2bda-4532-a82e-d342e4768e0e" providerId="AD" clId="Web-{F11EBFAA-39D1-FC76-46A2-06DCF412EB6F}" dt="2025-11-03T11:23:54.299" v="34"/>
          <ac:picMkLst>
            <pc:docMk/>
            <pc:sldMk cId="1996136151" sldId="262"/>
            <ac:picMk id="4" creationId="{11A0BC04-A9AD-EEBB-4A9F-6F8308939C5C}"/>
          </ac:picMkLst>
        </pc:picChg>
        <pc:picChg chg="add mod">
          <ac:chgData name="Ayodolamu Dada" userId="S::adada@ssso.southwark.sch.uk::ca945be6-2bda-4532-a82e-d342e4768e0e" providerId="AD" clId="Web-{F11EBFAA-39D1-FC76-46A2-06DCF412EB6F}" dt="2025-11-03T11:38:50.736" v="73"/>
          <ac:picMkLst>
            <pc:docMk/>
            <pc:sldMk cId="1996136151" sldId="262"/>
            <ac:picMk id="7" creationId="{81B3BCED-F394-8C7B-A084-33B89FED4F4A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069798-81E1-4812-AEE2-524665A21AE7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BA545C3-E004-48C5-BE02-8FB17360EAA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What small action can I take today to show respect to someone else?</a:t>
          </a:r>
          <a:endParaRPr lang="en-US"/>
        </a:p>
      </dgm:t>
    </dgm:pt>
    <dgm:pt modelId="{CBF3BDCD-1DB6-4768-942D-9F282EE92F4E}" type="parTrans" cxnId="{34658F07-61C6-4992-A75B-DE9F45CC78F7}">
      <dgm:prSet/>
      <dgm:spPr/>
      <dgm:t>
        <a:bodyPr/>
        <a:lstStyle/>
        <a:p>
          <a:endParaRPr lang="en-US"/>
        </a:p>
      </dgm:t>
    </dgm:pt>
    <dgm:pt modelId="{DC303F25-5043-414C-B4C1-793298D04973}" type="sibTrans" cxnId="{34658F07-61C6-4992-A75B-DE9F45CC78F7}">
      <dgm:prSet/>
      <dgm:spPr/>
      <dgm:t>
        <a:bodyPr/>
        <a:lstStyle/>
        <a:p>
          <a:endParaRPr lang="en-US"/>
        </a:p>
      </dgm:t>
    </dgm:pt>
    <dgm:pt modelId="{A443410D-9C19-4CFE-BD0D-67D00D25C7E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Do I lift people up with my words or bring them down?</a:t>
          </a:r>
          <a:endParaRPr lang="en-US"/>
        </a:p>
      </dgm:t>
    </dgm:pt>
    <dgm:pt modelId="{3A25D94B-2B82-4A34-A0FA-31552D08031D}" type="parTrans" cxnId="{D081C80F-EE18-42BD-8F97-4EF70986C6ED}">
      <dgm:prSet/>
      <dgm:spPr/>
      <dgm:t>
        <a:bodyPr/>
        <a:lstStyle/>
        <a:p>
          <a:endParaRPr lang="en-US"/>
        </a:p>
      </dgm:t>
    </dgm:pt>
    <dgm:pt modelId="{69174902-E728-45B2-BC90-DDABB3D4083A}" type="sibTrans" cxnId="{D081C80F-EE18-42BD-8F97-4EF70986C6ED}">
      <dgm:prSet/>
      <dgm:spPr/>
      <dgm:t>
        <a:bodyPr/>
        <a:lstStyle/>
        <a:p>
          <a:endParaRPr lang="en-US"/>
        </a:p>
      </dgm:t>
    </dgm:pt>
    <dgm:pt modelId="{FCB9E417-BB71-4582-AA9F-E19913F372B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Do I treat others as if they are valuable, even if they’re different from me?</a:t>
          </a:r>
          <a:endParaRPr lang="en-US"/>
        </a:p>
      </dgm:t>
    </dgm:pt>
    <dgm:pt modelId="{208A45F9-CE27-4F13-A5A7-BDE349ECBA6B}" type="parTrans" cxnId="{F80A4F9A-0A5A-4E14-B37B-810E473C1ACA}">
      <dgm:prSet/>
      <dgm:spPr/>
      <dgm:t>
        <a:bodyPr/>
        <a:lstStyle/>
        <a:p>
          <a:endParaRPr lang="en-US"/>
        </a:p>
      </dgm:t>
    </dgm:pt>
    <dgm:pt modelId="{7C2FF781-02A8-4BA9-9AF4-A3C105CB920E}" type="sibTrans" cxnId="{F80A4F9A-0A5A-4E14-B37B-810E473C1ACA}">
      <dgm:prSet/>
      <dgm:spPr/>
      <dgm:t>
        <a:bodyPr/>
        <a:lstStyle/>
        <a:p>
          <a:endParaRPr lang="en-US"/>
        </a:p>
      </dgm:t>
    </dgm:pt>
    <dgm:pt modelId="{7496E302-DE26-4AB5-85CE-62C801E5507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What does it mean to </a:t>
          </a:r>
          <a:r>
            <a:rPr lang="en-GB" i="1"/>
            <a:t>truly</a:t>
          </a:r>
          <a:r>
            <a:rPr lang="en-GB"/>
            <a:t> believe that I have value just as I am?</a:t>
          </a:r>
          <a:endParaRPr lang="en-US"/>
        </a:p>
      </dgm:t>
    </dgm:pt>
    <dgm:pt modelId="{45DE90E7-5F21-4C20-9E8D-B503E6EF7D66}" type="parTrans" cxnId="{BD1B0DE3-7401-41CF-B2E3-C5C48A5CC58E}">
      <dgm:prSet/>
      <dgm:spPr/>
      <dgm:t>
        <a:bodyPr/>
        <a:lstStyle/>
        <a:p>
          <a:endParaRPr lang="en-US"/>
        </a:p>
      </dgm:t>
    </dgm:pt>
    <dgm:pt modelId="{E15E4DCE-707C-47D0-9A4A-31E9A84B38B0}" type="sibTrans" cxnId="{BD1B0DE3-7401-41CF-B2E3-C5C48A5CC58E}">
      <dgm:prSet/>
      <dgm:spPr/>
      <dgm:t>
        <a:bodyPr/>
        <a:lstStyle/>
        <a:p>
          <a:endParaRPr lang="en-US"/>
        </a:p>
      </dgm:t>
    </dgm:pt>
    <dgm:pt modelId="{1D83F5A9-A2A9-4EC6-BC51-94B72A3D760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How can I challenge the idea that some lives are more valuable than others?</a:t>
          </a:r>
          <a:endParaRPr lang="en-US"/>
        </a:p>
      </dgm:t>
    </dgm:pt>
    <dgm:pt modelId="{3C5428F3-8CD3-497A-9EB4-78D0F0307A39}" type="parTrans" cxnId="{3FF58266-E70F-40C6-A31B-AFDE589D4ECC}">
      <dgm:prSet/>
      <dgm:spPr/>
      <dgm:t>
        <a:bodyPr/>
        <a:lstStyle/>
        <a:p>
          <a:endParaRPr lang="en-US"/>
        </a:p>
      </dgm:t>
    </dgm:pt>
    <dgm:pt modelId="{FEB2069C-D3D0-42EE-A0E9-5875683DC0C0}" type="sibTrans" cxnId="{3FF58266-E70F-40C6-A31B-AFDE589D4ECC}">
      <dgm:prSet/>
      <dgm:spPr/>
      <dgm:t>
        <a:bodyPr/>
        <a:lstStyle/>
        <a:p>
          <a:endParaRPr lang="en-US"/>
        </a:p>
      </dgm:t>
    </dgm:pt>
    <dgm:pt modelId="{E43946FD-6273-4B1E-99B5-C6E998080C7B}" type="pres">
      <dgm:prSet presAssocID="{9B069798-81E1-4812-AEE2-524665A21AE7}" presName="root" presStyleCnt="0">
        <dgm:presLayoutVars>
          <dgm:dir/>
          <dgm:resizeHandles val="exact"/>
        </dgm:presLayoutVars>
      </dgm:prSet>
      <dgm:spPr/>
    </dgm:pt>
    <dgm:pt modelId="{9E8B2E4C-35A7-495B-9FCF-82C162DF3B02}" type="pres">
      <dgm:prSet presAssocID="{ABA545C3-E004-48C5-BE02-8FB17360EAA9}" presName="compNode" presStyleCnt="0"/>
      <dgm:spPr/>
    </dgm:pt>
    <dgm:pt modelId="{D2F7D5A5-0A1D-45FC-BE4A-E4F74AD322DA}" type="pres">
      <dgm:prSet presAssocID="{ABA545C3-E004-48C5-BE02-8FB17360EAA9}" presName="bgRect" presStyleLbl="bgShp" presStyleIdx="0" presStyleCnt="5"/>
      <dgm:spPr/>
    </dgm:pt>
    <dgm:pt modelId="{BFC268D0-0FCE-49C6-B201-03DD492D7481}" type="pres">
      <dgm:prSet presAssocID="{ABA545C3-E004-48C5-BE02-8FB17360EAA9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44A74DBA-01E7-4FD3-96C7-DD085FA2BF73}" type="pres">
      <dgm:prSet presAssocID="{ABA545C3-E004-48C5-BE02-8FB17360EAA9}" presName="spaceRect" presStyleCnt="0"/>
      <dgm:spPr/>
    </dgm:pt>
    <dgm:pt modelId="{CE51304A-CA9A-4339-807D-0DEBAB9C965D}" type="pres">
      <dgm:prSet presAssocID="{ABA545C3-E004-48C5-BE02-8FB17360EAA9}" presName="parTx" presStyleLbl="revTx" presStyleIdx="0" presStyleCnt="5">
        <dgm:presLayoutVars>
          <dgm:chMax val="0"/>
          <dgm:chPref val="0"/>
        </dgm:presLayoutVars>
      </dgm:prSet>
      <dgm:spPr/>
    </dgm:pt>
    <dgm:pt modelId="{92A9146F-F7C1-4A7D-9345-87B5804F52D3}" type="pres">
      <dgm:prSet presAssocID="{DC303F25-5043-414C-B4C1-793298D04973}" presName="sibTrans" presStyleCnt="0"/>
      <dgm:spPr/>
    </dgm:pt>
    <dgm:pt modelId="{7959CDFB-3648-4C8F-98B1-2F1566C15021}" type="pres">
      <dgm:prSet presAssocID="{A443410D-9C19-4CFE-BD0D-67D00D25C7E2}" presName="compNode" presStyleCnt="0"/>
      <dgm:spPr/>
    </dgm:pt>
    <dgm:pt modelId="{A530FB0A-44D3-42BD-8FEF-8F3108C7980B}" type="pres">
      <dgm:prSet presAssocID="{A443410D-9C19-4CFE-BD0D-67D00D25C7E2}" presName="bgRect" presStyleLbl="bgShp" presStyleIdx="1" presStyleCnt="5"/>
      <dgm:spPr/>
    </dgm:pt>
    <dgm:pt modelId="{1CC8298E-0533-4926-BB24-8EA421863C1D}" type="pres">
      <dgm:prSet presAssocID="{A443410D-9C19-4CFE-BD0D-67D00D25C7E2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63A58D1B-A6F1-4295-982D-2713E6C30A5F}" type="pres">
      <dgm:prSet presAssocID="{A443410D-9C19-4CFE-BD0D-67D00D25C7E2}" presName="spaceRect" presStyleCnt="0"/>
      <dgm:spPr/>
    </dgm:pt>
    <dgm:pt modelId="{BC0A1BB9-2B1E-41B2-B6AD-F53F23E00F1D}" type="pres">
      <dgm:prSet presAssocID="{A443410D-9C19-4CFE-BD0D-67D00D25C7E2}" presName="parTx" presStyleLbl="revTx" presStyleIdx="1" presStyleCnt="5">
        <dgm:presLayoutVars>
          <dgm:chMax val="0"/>
          <dgm:chPref val="0"/>
        </dgm:presLayoutVars>
      </dgm:prSet>
      <dgm:spPr/>
    </dgm:pt>
    <dgm:pt modelId="{41A970F9-1BA9-4B03-9654-A042B0A195A6}" type="pres">
      <dgm:prSet presAssocID="{69174902-E728-45B2-BC90-DDABB3D4083A}" presName="sibTrans" presStyleCnt="0"/>
      <dgm:spPr/>
    </dgm:pt>
    <dgm:pt modelId="{04B27E71-2615-41AE-AEA9-6F0EBEA6D067}" type="pres">
      <dgm:prSet presAssocID="{FCB9E417-BB71-4582-AA9F-E19913F372B4}" presName="compNode" presStyleCnt="0"/>
      <dgm:spPr/>
    </dgm:pt>
    <dgm:pt modelId="{33956213-83D3-4435-A1B8-E6D230782E30}" type="pres">
      <dgm:prSet presAssocID="{FCB9E417-BB71-4582-AA9F-E19913F372B4}" presName="bgRect" presStyleLbl="bgShp" presStyleIdx="2" presStyleCnt="5"/>
      <dgm:spPr/>
    </dgm:pt>
    <dgm:pt modelId="{95ACAD7F-B6EB-48A4-A7C2-3D7A7C24CA69}" type="pres">
      <dgm:prSet presAssocID="{FCB9E417-BB71-4582-AA9F-E19913F372B4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on"/>
        </a:ext>
      </dgm:extLst>
    </dgm:pt>
    <dgm:pt modelId="{B6C46BF6-3E71-40A8-A190-68E456D38F90}" type="pres">
      <dgm:prSet presAssocID="{FCB9E417-BB71-4582-AA9F-E19913F372B4}" presName="spaceRect" presStyleCnt="0"/>
      <dgm:spPr/>
    </dgm:pt>
    <dgm:pt modelId="{9F33A3AA-3C49-4311-AB76-74DB6F5414CC}" type="pres">
      <dgm:prSet presAssocID="{FCB9E417-BB71-4582-AA9F-E19913F372B4}" presName="parTx" presStyleLbl="revTx" presStyleIdx="2" presStyleCnt="5">
        <dgm:presLayoutVars>
          <dgm:chMax val="0"/>
          <dgm:chPref val="0"/>
        </dgm:presLayoutVars>
      </dgm:prSet>
      <dgm:spPr/>
    </dgm:pt>
    <dgm:pt modelId="{9F8E77FD-B259-4AC2-98C8-F164A80136E7}" type="pres">
      <dgm:prSet presAssocID="{7C2FF781-02A8-4BA9-9AF4-A3C105CB920E}" presName="sibTrans" presStyleCnt="0"/>
      <dgm:spPr/>
    </dgm:pt>
    <dgm:pt modelId="{4E497C8A-9B8D-402D-BD04-5BFD30EA378D}" type="pres">
      <dgm:prSet presAssocID="{7496E302-DE26-4AB5-85CE-62C801E55073}" presName="compNode" presStyleCnt="0"/>
      <dgm:spPr/>
    </dgm:pt>
    <dgm:pt modelId="{BD2CC99E-D780-4C3C-9E3E-27B7FA815244}" type="pres">
      <dgm:prSet presAssocID="{7496E302-DE26-4AB5-85CE-62C801E55073}" presName="bgRect" presStyleLbl="bgShp" presStyleIdx="3" presStyleCnt="5"/>
      <dgm:spPr/>
    </dgm:pt>
    <dgm:pt modelId="{276B537D-6355-492B-9532-F063EBE84BAE}" type="pres">
      <dgm:prSet presAssocID="{7496E302-DE26-4AB5-85CE-62C801E55073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rt Lock"/>
        </a:ext>
      </dgm:extLst>
    </dgm:pt>
    <dgm:pt modelId="{99AD5932-B166-4179-B598-31915F5C3777}" type="pres">
      <dgm:prSet presAssocID="{7496E302-DE26-4AB5-85CE-62C801E55073}" presName="spaceRect" presStyleCnt="0"/>
      <dgm:spPr/>
    </dgm:pt>
    <dgm:pt modelId="{536AB811-8329-4053-AE1D-79A7A14FAE0D}" type="pres">
      <dgm:prSet presAssocID="{7496E302-DE26-4AB5-85CE-62C801E55073}" presName="parTx" presStyleLbl="revTx" presStyleIdx="3" presStyleCnt="5">
        <dgm:presLayoutVars>
          <dgm:chMax val="0"/>
          <dgm:chPref val="0"/>
        </dgm:presLayoutVars>
      </dgm:prSet>
      <dgm:spPr/>
    </dgm:pt>
    <dgm:pt modelId="{308A4E1C-0E0A-4491-BC3D-8CD9F5AE14AB}" type="pres">
      <dgm:prSet presAssocID="{E15E4DCE-707C-47D0-9A4A-31E9A84B38B0}" presName="sibTrans" presStyleCnt="0"/>
      <dgm:spPr/>
    </dgm:pt>
    <dgm:pt modelId="{832567AA-B07C-41DD-B981-4547B49F7700}" type="pres">
      <dgm:prSet presAssocID="{1D83F5A9-A2A9-4EC6-BC51-94B72A3D7605}" presName="compNode" presStyleCnt="0"/>
      <dgm:spPr/>
    </dgm:pt>
    <dgm:pt modelId="{C146B2A6-461D-4F5A-A5D4-2F29EEB6A4B2}" type="pres">
      <dgm:prSet presAssocID="{1D83F5A9-A2A9-4EC6-BC51-94B72A3D7605}" presName="bgRect" presStyleLbl="bgShp" presStyleIdx="4" presStyleCnt="5"/>
      <dgm:spPr/>
    </dgm:pt>
    <dgm:pt modelId="{6E9BF2CA-83D8-43C4-8506-B9CE2274CB29}" type="pres">
      <dgm:prSet presAssocID="{1D83F5A9-A2A9-4EC6-BC51-94B72A3D7605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3DB43215-336A-46DB-BAD7-12FF6B2BD9AC}" type="pres">
      <dgm:prSet presAssocID="{1D83F5A9-A2A9-4EC6-BC51-94B72A3D7605}" presName="spaceRect" presStyleCnt="0"/>
      <dgm:spPr/>
    </dgm:pt>
    <dgm:pt modelId="{AFE68372-1A3C-4C91-A89B-48CDDEC573EA}" type="pres">
      <dgm:prSet presAssocID="{1D83F5A9-A2A9-4EC6-BC51-94B72A3D7605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34658F07-61C6-4992-A75B-DE9F45CC78F7}" srcId="{9B069798-81E1-4812-AEE2-524665A21AE7}" destId="{ABA545C3-E004-48C5-BE02-8FB17360EAA9}" srcOrd="0" destOrd="0" parTransId="{CBF3BDCD-1DB6-4768-942D-9F282EE92F4E}" sibTransId="{DC303F25-5043-414C-B4C1-793298D04973}"/>
    <dgm:cxn modelId="{D081C80F-EE18-42BD-8F97-4EF70986C6ED}" srcId="{9B069798-81E1-4812-AEE2-524665A21AE7}" destId="{A443410D-9C19-4CFE-BD0D-67D00D25C7E2}" srcOrd="1" destOrd="0" parTransId="{3A25D94B-2B82-4A34-A0FA-31552D08031D}" sibTransId="{69174902-E728-45B2-BC90-DDABB3D4083A}"/>
    <dgm:cxn modelId="{92CB8926-D21D-4693-ABB6-90D1F8D114E6}" type="presOf" srcId="{A443410D-9C19-4CFE-BD0D-67D00D25C7E2}" destId="{BC0A1BB9-2B1E-41B2-B6AD-F53F23E00F1D}" srcOrd="0" destOrd="0" presId="urn:microsoft.com/office/officeart/2018/2/layout/IconVerticalSolidList"/>
    <dgm:cxn modelId="{3FF58266-E70F-40C6-A31B-AFDE589D4ECC}" srcId="{9B069798-81E1-4812-AEE2-524665A21AE7}" destId="{1D83F5A9-A2A9-4EC6-BC51-94B72A3D7605}" srcOrd="4" destOrd="0" parTransId="{3C5428F3-8CD3-497A-9EB4-78D0F0307A39}" sibTransId="{FEB2069C-D3D0-42EE-A0E9-5875683DC0C0}"/>
    <dgm:cxn modelId="{AF997E69-B74A-4024-B16F-D9201D1BB823}" type="presOf" srcId="{1D83F5A9-A2A9-4EC6-BC51-94B72A3D7605}" destId="{AFE68372-1A3C-4C91-A89B-48CDDEC573EA}" srcOrd="0" destOrd="0" presId="urn:microsoft.com/office/officeart/2018/2/layout/IconVerticalSolidList"/>
    <dgm:cxn modelId="{F80A4F9A-0A5A-4E14-B37B-810E473C1ACA}" srcId="{9B069798-81E1-4812-AEE2-524665A21AE7}" destId="{FCB9E417-BB71-4582-AA9F-E19913F372B4}" srcOrd="2" destOrd="0" parTransId="{208A45F9-CE27-4F13-A5A7-BDE349ECBA6B}" sibTransId="{7C2FF781-02A8-4BA9-9AF4-A3C105CB920E}"/>
    <dgm:cxn modelId="{130F69BB-3F9D-48DD-B45D-0F88B8C87B52}" type="presOf" srcId="{ABA545C3-E004-48C5-BE02-8FB17360EAA9}" destId="{CE51304A-CA9A-4339-807D-0DEBAB9C965D}" srcOrd="0" destOrd="0" presId="urn:microsoft.com/office/officeart/2018/2/layout/IconVerticalSolidList"/>
    <dgm:cxn modelId="{8F60F9BD-B1FA-403C-B16E-89DE38529944}" type="presOf" srcId="{9B069798-81E1-4812-AEE2-524665A21AE7}" destId="{E43946FD-6273-4B1E-99B5-C6E998080C7B}" srcOrd="0" destOrd="0" presId="urn:microsoft.com/office/officeart/2018/2/layout/IconVerticalSolidList"/>
    <dgm:cxn modelId="{623E55C8-E25B-4A97-A78B-1426C4B2F434}" type="presOf" srcId="{FCB9E417-BB71-4582-AA9F-E19913F372B4}" destId="{9F33A3AA-3C49-4311-AB76-74DB6F5414CC}" srcOrd="0" destOrd="0" presId="urn:microsoft.com/office/officeart/2018/2/layout/IconVerticalSolidList"/>
    <dgm:cxn modelId="{0785D0D2-404D-4C8B-8BFE-9510447C912A}" type="presOf" srcId="{7496E302-DE26-4AB5-85CE-62C801E55073}" destId="{536AB811-8329-4053-AE1D-79A7A14FAE0D}" srcOrd="0" destOrd="0" presId="urn:microsoft.com/office/officeart/2018/2/layout/IconVerticalSolidList"/>
    <dgm:cxn modelId="{BD1B0DE3-7401-41CF-B2E3-C5C48A5CC58E}" srcId="{9B069798-81E1-4812-AEE2-524665A21AE7}" destId="{7496E302-DE26-4AB5-85CE-62C801E55073}" srcOrd="3" destOrd="0" parTransId="{45DE90E7-5F21-4C20-9E8D-B503E6EF7D66}" sibTransId="{E15E4DCE-707C-47D0-9A4A-31E9A84B38B0}"/>
    <dgm:cxn modelId="{FB9F7B2B-BDF0-47AC-88C7-3D50A6FB5BA9}" type="presParOf" srcId="{E43946FD-6273-4B1E-99B5-C6E998080C7B}" destId="{9E8B2E4C-35A7-495B-9FCF-82C162DF3B02}" srcOrd="0" destOrd="0" presId="urn:microsoft.com/office/officeart/2018/2/layout/IconVerticalSolidList"/>
    <dgm:cxn modelId="{F611CEF7-530C-4DD5-A767-4B19B5A270CF}" type="presParOf" srcId="{9E8B2E4C-35A7-495B-9FCF-82C162DF3B02}" destId="{D2F7D5A5-0A1D-45FC-BE4A-E4F74AD322DA}" srcOrd="0" destOrd="0" presId="urn:microsoft.com/office/officeart/2018/2/layout/IconVerticalSolidList"/>
    <dgm:cxn modelId="{71937279-9D93-4853-BAF0-C54FFEC5BD5D}" type="presParOf" srcId="{9E8B2E4C-35A7-495B-9FCF-82C162DF3B02}" destId="{BFC268D0-0FCE-49C6-B201-03DD492D7481}" srcOrd="1" destOrd="0" presId="urn:microsoft.com/office/officeart/2018/2/layout/IconVerticalSolidList"/>
    <dgm:cxn modelId="{5CE9629A-13B9-4090-9D74-4EE7FB6D33FC}" type="presParOf" srcId="{9E8B2E4C-35A7-495B-9FCF-82C162DF3B02}" destId="{44A74DBA-01E7-4FD3-96C7-DD085FA2BF73}" srcOrd="2" destOrd="0" presId="urn:microsoft.com/office/officeart/2018/2/layout/IconVerticalSolidList"/>
    <dgm:cxn modelId="{C06A4133-0FE6-4D2D-B577-B1B0FCE0798D}" type="presParOf" srcId="{9E8B2E4C-35A7-495B-9FCF-82C162DF3B02}" destId="{CE51304A-CA9A-4339-807D-0DEBAB9C965D}" srcOrd="3" destOrd="0" presId="urn:microsoft.com/office/officeart/2018/2/layout/IconVerticalSolidList"/>
    <dgm:cxn modelId="{15724EA8-A552-4BE6-8F5B-EECF215039FE}" type="presParOf" srcId="{E43946FD-6273-4B1E-99B5-C6E998080C7B}" destId="{92A9146F-F7C1-4A7D-9345-87B5804F52D3}" srcOrd="1" destOrd="0" presId="urn:microsoft.com/office/officeart/2018/2/layout/IconVerticalSolidList"/>
    <dgm:cxn modelId="{2AEEB56B-8B4F-4915-8F6C-8044A97F88DC}" type="presParOf" srcId="{E43946FD-6273-4B1E-99B5-C6E998080C7B}" destId="{7959CDFB-3648-4C8F-98B1-2F1566C15021}" srcOrd="2" destOrd="0" presId="urn:microsoft.com/office/officeart/2018/2/layout/IconVerticalSolidList"/>
    <dgm:cxn modelId="{3AA73849-A3EE-4B86-80DD-9D5F4F845FBD}" type="presParOf" srcId="{7959CDFB-3648-4C8F-98B1-2F1566C15021}" destId="{A530FB0A-44D3-42BD-8FEF-8F3108C7980B}" srcOrd="0" destOrd="0" presId="urn:microsoft.com/office/officeart/2018/2/layout/IconVerticalSolidList"/>
    <dgm:cxn modelId="{3F3BF35A-4674-4A49-AACF-F8B553E166B8}" type="presParOf" srcId="{7959CDFB-3648-4C8F-98B1-2F1566C15021}" destId="{1CC8298E-0533-4926-BB24-8EA421863C1D}" srcOrd="1" destOrd="0" presId="urn:microsoft.com/office/officeart/2018/2/layout/IconVerticalSolidList"/>
    <dgm:cxn modelId="{78511A56-4FC9-472D-A2EA-8841115EEFD3}" type="presParOf" srcId="{7959CDFB-3648-4C8F-98B1-2F1566C15021}" destId="{63A58D1B-A6F1-4295-982D-2713E6C30A5F}" srcOrd="2" destOrd="0" presId="urn:microsoft.com/office/officeart/2018/2/layout/IconVerticalSolidList"/>
    <dgm:cxn modelId="{51360FDE-7DDD-4182-A46E-58CF7B2FBAE6}" type="presParOf" srcId="{7959CDFB-3648-4C8F-98B1-2F1566C15021}" destId="{BC0A1BB9-2B1E-41B2-B6AD-F53F23E00F1D}" srcOrd="3" destOrd="0" presId="urn:microsoft.com/office/officeart/2018/2/layout/IconVerticalSolidList"/>
    <dgm:cxn modelId="{37E8B6D1-515E-4661-AAE7-7DCA4B68D24D}" type="presParOf" srcId="{E43946FD-6273-4B1E-99B5-C6E998080C7B}" destId="{41A970F9-1BA9-4B03-9654-A042B0A195A6}" srcOrd="3" destOrd="0" presId="urn:microsoft.com/office/officeart/2018/2/layout/IconVerticalSolidList"/>
    <dgm:cxn modelId="{50872807-68D0-4570-BE3B-7FAC9F0ADD02}" type="presParOf" srcId="{E43946FD-6273-4B1E-99B5-C6E998080C7B}" destId="{04B27E71-2615-41AE-AEA9-6F0EBEA6D067}" srcOrd="4" destOrd="0" presId="urn:microsoft.com/office/officeart/2018/2/layout/IconVerticalSolidList"/>
    <dgm:cxn modelId="{3F92A2A1-E88C-4EF1-BF60-15BE6231C0FF}" type="presParOf" srcId="{04B27E71-2615-41AE-AEA9-6F0EBEA6D067}" destId="{33956213-83D3-4435-A1B8-E6D230782E30}" srcOrd="0" destOrd="0" presId="urn:microsoft.com/office/officeart/2018/2/layout/IconVerticalSolidList"/>
    <dgm:cxn modelId="{16D48C18-FA3C-4450-A539-B5EBB8A8E519}" type="presParOf" srcId="{04B27E71-2615-41AE-AEA9-6F0EBEA6D067}" destId="{95ACAD7F-B6EB-48A4-A7C2-3D7A7C24CA69}" srcOrd="1" destOrd="0" presId="urn:microsoft.com/office/officeart/2018/2/layout/IconVerticalSolidList"/>
    <dgm:cxn modelId="{668AA032-C51A-4E32-B76C-5F5EAA76F046}" type="presParOf" srcId="{04B27E71-2615-41AE-AEA9-6F0EBEA6D067}" destId="{B6C46BF6-3E71-40A8-A190-68E456D38F90}" srcOrd="2" destOrd="0" presId="urn:microsoft.com/office/officeart/2018/2/layout/IconVerticalSolidList"/>
    <dgm:cxn modelId="{46295B97-6F1C-4C36-A21F-81CFA0128BAF}" type="presParOf" srcId="{04B27E71-2615-41AE-AEA9-6F0EBEA6D067}" destId="{9F33A3AA-3C49-4311-AB76-74DB6F5414CC}" srcOrd="3" destOrd="0" presId="urn:microsoft.com/office/officeart/2018/2/layout/IconVerticalSolidList"/>
    <dgm:cxn modelId="{9BE65015-63F8-4C02-86F3-1FBDE62E3EA6}" type="presParOf" srcId="{E43946FD-6273-4B1E-99B5-C6E998080C7B}" destId="{9F8E77FD-B259-4AC2-98C8-F164A80136E7}" srcOrd="5" destOrd="0" presId="urn:microsoft.com/office/officeart/2018/2/layout/IconVerticalSolidList"/>
    <dgm:cxn modelId="{00D43960-86BA-499F-9D7E-A147BCE6C78A}" type="presParOf" srcId="{E43946FD-6273-4B1E-99B5-C6E998080C7B}" destId="{4E497C8A-9B8D-402D-BD04-5BFD30EA378D}" srcOrd="6" destOrd="0" presId="urn:microsoft.com/office/officeart/2018/2/layout/IconVerticalSolidList"/>
    <dgm:cxn modelId="{94DABBC3-C323-46ED-8691-A42E720B13ED}" type="presParOf" srcId="{4E497C8A-9B8D-402D-BD04-5BFD30EA378D}" destId="{BD2CC99E-D780-4C3C-9E3E-27B7FA815244}" srcOrd="0" destOrd="0" presId="urn:microsoft.com/office/officeart/2018/2/layout/IconVerticalSolidList"/>
    <dgm:cxn modelId="{90977953-E1E6-4C5A-A047-1848D8BE86C0}" type="presParOf" srcId="{4E497C8A-9B8D-402D-BD04-5BFD30EA378D}" destId="{276B537D-6355-492B-9532-F063EBE84BAE}" srcOrd="1" destOrd="0" presId="urn:microsoft.com/office/officeart/2018/2/layout/IconVerticalSolidList"/>
    <dgm:cxn modelId="{F6DC3BF8-D2D6-43EA-80B1-0EB7EB9AE32E}" type="presParOf" srcId="{4E497C8A-9B8D-402D-BD04-5BFD30EA378D}" destId="{99AD5932-B166-4179-B598-31915F5C3777}" srcOrd="2" destOrd="0" presId="urn:microsoft.com/office/officeart/2018/2/layout/IconVerticalSolidList"/>
    <dgm:cxn modelId="{7C464910-81A2-446C-A9FA-557980750DD0}" type="presParOf" srcId="{4E497C8A-9B8D-402D-BD04-5BFD30EA378D}" destId="{536AB811-8329-4053-AE1D-79A7A14FAE0D}" srcOrd="3" destOrd="0" presId="urn:microsoft.com/office/officeart/2018/2/layout/IconVerticalSolidList"/>
    <dgm:cxn modelId="{6BF19D88-B107-48DC-918E-7735BA9A02CA}" type="presParOf" srcId="{E43946FD-6273-4B1E-99B5-C6E998080C7B}" destId="{308A4E1C-0E0A-4491-BC3D-8CD9F5AE14AB}" srcOrd="7" destOrd="0" presId="urn:microsoft.com/office/officeart/2018/2/layout/IconVerticalSolidList"/>
    <dgm:cxn modelId="{A85313D9-835A-4E3E-9B0D-A4E9E67D4C15}" type="presParOf" srcId="{E43946FD-6273-4B1E-99B5-C6E998080C7B}" destId="{832567AA-B07C-41DD-B981-4547B49F7700}" srcOrd="8" destOrd="0" presId="urn:microsoft.com/office/officeart/2018/2/layout/IconVerticalSolidList"/>
    <dgm:cxn modelId="{7F5983C8-D9DA-4D71-99E3-4744B95F1028}" type="presParOf" srcId="{832567AA-B07C-41DD-B981-4547B49F7700}" destId="{C146B2A6-461D-4F5A-A5D4-2F29EEB6A4B2}" srcOrd="0" destOrd="0" presId="urn:microsoft.com/office/officeart/2018/2/layout/IconVerticalSolidList"/>
    <dgm:cxn modelId="{A13CFE73-7F08-424B-B0B7-995B5370FC50}" type="presParOf" srcId="{832567AA-B07C-41DD-B981-4547B49F7700}" destId="{6E9BF2CA-83D8-43C4-8506-B9CE2274CB29}" srcOrd="1" destOrd="0" presId="urn:microsoft.com/office/officeart/2018/2/layout/IconVerticalSolidList"/>
    <dgm:cxn modelId="{50DDDFC6-F640-4F4D-B310-32371084DBFA}" type="presParOf" srcId="{832567AA-B07C-41DD-B981-4547B49F7700}" destId="{3DB43215-336A-46DB-BAD7-12FF6B2BD9AC}" srcOrd="2" destOrd="0" presId="urn:microsoft.com/office/officeart/2018/2/layout/IconVerticalSolidList"/>
    <dgm:cxn modelId="{BB37C10C-D714-4D52-9B0B-AD2533620358}" type="presParOf" srcId="{832567AA-B07C-41DD-B981-4547B49F7700}" destId="{AFE68372-1A3C-4C91-A89B-48CDDEC573E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F7D5A5-0A1D-45FC-BE4A-E4F74AD322DA}">
      <dsp:nvSpPr>
        <dsp:cNvPr id="0" name=""/>
        <dsp:cNvSpPr/>
      </dsp:nvSpPr>
      <dsp:spPr>
        <a:xfrm>
          <a:off x="0" y="3399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C268D0-0FCE-49C6-B201-03DD492D7481}">
      <dsp:nvSpPr>
        <dsp:cNvPr id="0" name=""/>
        <dsp:cNvSpPr/>
      </dsp:nvSpPr>
      <dsp:spPr>
        <a:xfrm>
          <a:off x="219037" y="166319"/>
          <a:ext cx="398249" cy="3982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51304A-CA9A-4339-807D-0DEBAB9C965D}">
      <dsp:nvSpPr>
        <dsp:cNvPr id="0" name=""/>
        <dsp:cNvSpPr/>
      </dsp:nvSpPr>
      <dsp:spPr>
        <a:xfrm>
          <a:off x="836323" y="3399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What small action can I take today to show respect to someone else?</a:t>
          </a:r>
          <a:endParaRPr lang="en-US" sz="1900" kern="1200"/>
        </a:p>
      </dsp:txBody>
      <dsp:txXfrm>
        <a:off x="836323" y="3399"/>
        <a:ext cx="9679276" cy="724089"/>
      </dsp:txXfrm>
    </dsp:sp>
    <dsp:sp modelId="{A530FB0A-44D3-42BD-8FEF-8F3108C7980B}">
      <dsp:nvSpPr>
        <dsp:cNvPr id="0" name=""/>
        <dsp:cNvSpPr/>
      </dsp:nvSpPr>
      <dsp:spPr>
        <a:xfrm>
          <a:off x="0" y="908511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C8298E-0533-4926-BB24-8EA421863C1D}">
      <dsp:nvSpPr>
        <dsp:cNvPr id="0" name=""/>
        <dsp:cNvSpPr/>
      </dsp:nvSpPr>
      <dsp:spPr>
        <a:xfrm>
          <a:off x="219037" y="1071431"/>
          <a:ext cx="398249" cy="3982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0A1BB9-2B1E-41B2-B6AD-F53F23E00F1D}">
      <dsp:nvSpPr>
        <dsp:cNvPr id="0" name=""/>
        <dsp:cNvSpPr/>
      </dsp:nvSpPr>
      <dsp:spPr>
        <a:xfrm>
          <a:off x="836323" y="908511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Do I lift people up with my words or bring them down?</a:t>
          </a:r>
          <a:endParaRPr lang="en-US" sz="1900" kern="1200"/>
        </a:p>
      </dsp:txBody>
      <dsp:txXfrm>
        <a:off x="836323" y="908511"/>
        <a:ext cx="9679276" cy="724089"/>
      </dsp:txXfrm>
    </dsp:sp>
    <dsp:sp modelId="{33956213-83D3-4435-A1B8-E6D230782E30}">
      <dsp:nvSpPr>
        <dsp:cNvPr id="0" name=""/>
        <dsp:cNvSpPr/>
      </dsp:nvSpPr>
      <dsp:spPr>
        <a:xfrm>
          <a:off x="0" y="1813624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ACAD7F-B6EB-48A4-A7C2-3D7A7C24CA69}">
      <dsp:nvSpPr>
        <dsp:cNvPr id="0" name=""/>
        <dsp:cNvSpPr/>
      </dsp:nvSpPr>
      <dsp:spPr>
        <a:xfrm>
          <a:off x="219037" y="1976544"/>
          <a:ext cx="398249" cy="3982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33A3AA-3C49-4311-AB76-74DB6F5414CC}">
      <dsp:nvSpPr>
        <dsp:cNvPr id="0" name=""/>
        <dsp:cNvSpPr/>
      </dsp:nvSpPr>
      <dsp:spPr>
        <a:xfrm>
          <a:off x="836323" y="1813624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Do I treat others as if they are valuable, even if they’re different from me?</a:t>
          </a:r>
          <a:endParaRPr lang="en-US" sz="1900" kern="1200"/>
        </a:p>
      </dsp:txBody>
      <dsp:txXfrm>
        <a:off x="836323" y="1813624"/>
        <a:ext cx="9679276" cy="724089"/>
      </dsp:txXfrm>
    </dsp:sp>
    <dsp:sp modelId="{BD2CC99E-D780-4C3C-9E3E-27B7FA815244}">
      <dsp:nvSpPr>
        <dsp:cNvPr id="0" name=""/>
        <dsp:cNvSpPr/>
      </dsp:nvSpPr>
      <dsp:spPr>
        <a:xfrm>
          <a:off x="0" y="2718736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6B537D-6355-492B-9532-F063EBE84BAE}">
      <dsp:nvSpPr>
        <dsp:cNvPr id="0" name=""/>
        <dsp:cNvSpPr/>
      </dsp:nvSpPr>
      <dsp:spPr>
        <a:xfrm>
          <a:off x="219037" y="2881656"/>
          <a:ext cx="398249" cy="39824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6AB811-8329-4053-AE1D-79A7A14FAE0D}">
      <dsp:nvSpPr>
        <dsp:cNvPr id="0" name=""/>
        <dsp:cNvSpPr/>
      </dsp:nvSpPr>
      <dsp:spPr>
        <a:xfrm>
          <a:off x="836323" y="2718736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What does it mean to </a:t>
          </a:r>
          <a:r>
            <a:rPr lang="en-GB" sz="1900" i="1" kern="1200"/>
            <a:t>truly</a:t>
          </a:r>
          <a:r>
            <a:rPr lang="en-GB" sz="1900" kern="1200"/>
            <a:t> believe that I have value just as I am?</a:t>
          </a:r>
          <a:endParaRPr lang="en-US" sz="1900" kern="1200"/>
        </a:p>
      </dsp:txBody>
      <dsp:txXfrm>
        <a:off x="836323" y="2718736"/>
        <a:ext cx="9679276" cy="724089"/>
      </dsp:txXfrm>
    </dsp:sp>
    <dsp:sp modelId="{C146B2A6-461D-4F5A-A5D4-2F29EEB6A4B2}">
      <dsp:nvSpPr>
        <dsp:cNvPr id="0" name=""/>
        <dsp:cNvSpPr/>
      </dsp:nvSpPr>
      <dsp:spPr>
        <a:xfrm>
          <a:off x="0" y="3623848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9BF2CA-83D8-43C4-8506-B9CE2274CB29}">
      <dsp:nvSpPr>
        <dsp:cNvPr id="0" name=""/>
        <dsp:cNvSpPr/>
      </dsp:nvSpPr>
      <dsp:spPr>
        <a:xfrm>
          <a:off x="219037" y="3786768"/>
          <a:ext cx="398249" cy="3982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E68372-1A3C-4C91-A89B-48CDDEC573EA}">
      <dsp:nvSpPr>
        <dsp:cNvPr id="0" name=""/>
        <dsp:cNvSpPr/>
      </dsp:nvSpPr>
      <dsp:spPr>
        <a:xfrm>
          <a:off x="836323" y="3623848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How can I challenge the idea that some lives are more valuable than others?</a:t>
          </a:r>
          <a:endParaRPr lang="en-US" sz="1900" kern="1200"/>
        </a:p>
      </dsp:txBody>
      <dsp:txXfrm>
        <a:off x="836323" y="3623848"/>
        <a:ext cx="9679276" cy="7240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ortrait of Jesus Christ, King of Universe, Wearing Crown | Stable ...">
            <a:extLst>
              <a:ext uri="{FF2B5EF4-FFF2-40B4-BE49-F238E27FC236}">
                <a16:creationId xmlns:a16="http://schemas.microsoft.com/office/drawing/2014/main" id="{92F0127F-3CF1-D761-E325-A8A07118576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63" r="1" b="1"/>
          <a:stretch>
            <a:fillRect/>
          </a:stretch>
        </p:blipFill>
        <p:spPr>
          <a:xfrm>
            <a:off x="-3447" y="-1"/>
            <a:ext cx="12195447" cy="6879745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4D60F200-5EB0-B223-2439-C96C67F0F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589414" y="-733991"/>
            <a:ext cx="3020876" cy="12206596"/>
          </a:xfrm>
          <a:prstGeom prst="rect">
            <a:avLst/>
          </a:prstGeom>
          <a:gradFill flip="none" rotWithShape="1">
            <a:gsLst>
              <a:gs pos="21000">
                <a:srgbClr val="000000">
                  <a:alpha val="62000"/>
                </a:srgbClr>
              </a:gs>
              <a:gs pos="100000">
                <a:srgbClr val="000000">
                  <a:alpha val="0"/>
                </a:srgb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6567EA8-C72D-4B9B-D23F-6B2E9F9C9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446" y="0"/>
            <a:ext cx="2843402" cy="6879745"/>
          </a:xfrm>
          <a:prstGeom prst="rect">
            <a:avLst/>
          </a:prstGeom>
          <a:gradFill flip="none" rotWithShape="1">
            <a:gsLst>
              <a:gs pos="5000">
                <a:schemeClr val="accent2"/>
              </a:gs>
              <a:gs pos="49000">
                <a:schemeClr val="accent5">
                  <a:lumMod val="60000"/>
                  <a:lumOff val="40000"/>
                  <a:alpha val="0"/>
                </a:schemeClr>
              </a:gs>
            </a:gsLst>
            <a:lin ang="9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EFBFA78-9360-1E01-5448-6D5AE0A32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038704" y="21736"/>
            <a:ext cx="3152862" cy="6858008"/>
          </a:xfrm>
          <a:prstGeom prst="rect">
            <a:avLst/>
          </a:prstGeom>
          <a:gradFill flip="none" rotWithShape="1">
            <a:gsLst>
              <a:gs pos="5000">
                <a:schemeClr val="accent5">
                  <a:alpha val="48000"/>
                </a:schemeClr>
              </a:gs>
              <a:gs pos="42000">
                <a:schemeClr val="accent5">
                  <a:alpha val="0"/>
                </a:schemeClr>
              </a:gs>
            </a:gsLst>
            <a:lin ang="1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1740453C-744F-DB3A-47EC-15EACE1DC1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447" y="5288433"/>
            <a:ext cx="12199706" cy="1591311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49000">
                <a:schemeClr val="accent2">
                  <a:alpha val="0"/>
                </a:schemeClr>
              </a:gs>
            </a:gsLst>
            <a:lin ang="588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6924B03-77BD-EAE3-2854-43363FF8E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84596" y="2224929"/>
            <a:ext cx="3866773" cy="5442859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54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9028" y="4121944"/>
            <a:ext cx="7927785" cy="1620665"/>
          </a:xfrm>
        </p:spPr>
        <p:txBody>
          <a:bodyPr>
            <a:normAutofit/>
          </a:bodyPr>
          <a:lstStyle/>
          <a:p>
            <a:pPr algn="l"/>
            <a:r>
              <a:rPr lang="en-GB" sz="4000">
                <a:solidFill>
                  <a:srgbClr val="FFFFFF"/>
                </a:solidFill>
              </a:rPr>
              <a:t>IMAGE OF GOD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9028" y="5737867"/>
            <a:ext cx="7942381" cy="618479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GB" sz="2000">
                <a:solidFill>
                  <a:srgbClr val="FFFFFF"/>
                </a:solidFill>
              </a:rPr>
              <a:t>TFTD 2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3756B343-807D-456E-AA26-80E96B75D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9C3D51-CA90-9E6F-FC74-887E0545A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14" y="525982"/>
            <a:ext cx="4282983" cy="1200361"/>
          </a:xfrm>
        </p:spPr>
        <p:txBody>
          <a:bodyPr anchor="b">
            <a:normAutofit/>
          </a:bodyPr>
          <a:lstStyle/>
          <a:p>
            <a:r>
              <a:rPr lang="en-GB" sz="3600">
                <a:latin typeface="Aptos Display"/>
                <a:cs typeface="Arial"/>
              </a:rPr>
              <a:t>WORTH IN HIS IMAGE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4641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0234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Free Diamond Backgrounds | PixelsTalk.Net">
            <a:extLst>
              <a:ext uri="{FF2B5EF4-FFF2-40B4-BE49-F238E27FC236}">
                <a16:creationId xmlns:a16="http://schemas.microsoft.com/office/drawing/2014/main" id="{81B3BCED-F394-8C7B-A084-33B89FED4F4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069" r="18471" b="1"/>
          <a:stretch>
            <a:fillRect/>
          </a:stretch>
        </p:blipFill>
        <p:spPr>
          <a:xfrm>
            <a:off x="576244" y="650494"/>
            <a:ext cx="5628018" cy="5324142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277786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AAB603-FE35-9C8F-9116-2B1574D619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2750" y="2870405"/>
            <a:ext cx="4238811" cy="3103335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Every person, no matter their background or ability, is valuable because they bear God’s image.</a:t>
            </a:r>
            <a:endParaRPr lang="en-GB" b="1"/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This belief is the foundation of Christian teaching on equality and human rights.</a:t>
            </a:r>
            <a:endParaRPr lang="en-GB"/>
          </a:p>
          <a:p>
            <a:endParaRPr lang="en-GB" sz="1800" b="1"/>
          </a:p>
          <a:p>
            <a:endParaRPr lang="en-GB" sz="1800"/>
          </a:p>
          <a:p>
            <a:endParaRPr lang="en-GB" sz="180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677179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136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What Was the Crucifixion of Jesus? Facts about His Death on the Cross ...">
            <a:extLst>
              <a:ext uri="{FF2B5EF4-FFF2-40B4-BE49-F238E27FC236}">
                <a16:creationId xmlns:a16="http://schemas.microsoft.com/office/drawing/2014/main" id="{EE65DFC2-AD02-6804-6B35-B6980BFF390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482" r="19846" b="-1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48D24B-6F70-BE6A-7F7D-D82370148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57" y="365125"/>
            <a:ext cx="3733842" cy="1899912"/>
          </a:xfrm>
        </p:spPr>
        <p:txBody>
          <a:bodyPr>
            <a:normAutofit/>
          </a:bodyPr>
          <a:lstStyle/>
          <a:p>
            <a:r>
              <a:rPr lang="en-GB" sz="4000" dirty="0"/>
              <a:t>THE CHRISTIAN PERSPECTIVE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6F6EE2-D091-1ED4-EA9F-EBABBD55ED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000"/>
              <a:t>"You are fearfully and wonderfully made." – Psalm 139:14</a:t>
            </a:r>
          </a:p>
          <a:p>
            <a:r>
              <a:rPr lang="en-GB" sz="2000">
                <a:ea typeface="+mn-lt"/>
                <a:cs typeface="+mn-lt"/>
              </a:rPr>
              <a:t>Our value doesn't come from looks, achievements, money, or popularity.</a:t>
            </a:r>
            <a:endParaRPr lang="en-GB" sz="2000"/>
          </a:p>
          <a:p>
            <a:r>
              <a:rPr lang="en-GB" sz="2000">
                <a:ea typeface="+mn-lt"/>
                <a:cs typeface="+mn-lt"/>
              </a:rPr>
              <a:t>Our worth comes from </a:t>
            </a:r>
            <a:r>
              <a:rPr lang="en-GB" sz="2000" i="1">
                <a:ea typeface="+mn-lt"/>
                <a:cs typeface="+mn-lt"/>
              </a:rPr>
              <a:t>who made us</a:t>
            </a:r>
            <a:r>
              <a:rPr lang="en-GB" sz="2000">
                <a:ea typeface="+mn-lt"/>
                <a:cs typeface="+mn-lt"/>
              </a:rPr>
              <a:t> and </a:t>
            </a:r>
            <a:r>
              <a:rPr lang="en-GB" sz="2000" i="1">
                <a:ea typeface="+mn-lt"/>
                <a:cs typeface="+mn-lt"/>
              </a:rPr>
              <a:t>what we’re made for</a:t>
            </a:r>
            <a:r>
              <a:rPr lang="en-GB" sz="2000">
                <a:ea typeface="+mn-lt"/>
                <a:cs typeface="+mn-lt"/>
              </a:rPr>
              <a:t>.</a:t>
            </a:r>
            <a:endParaRPr lang="en-GB" sz="2000"/>
          </a:p>
          <a:p>
            <a:r>
              <a:rPr lang="en-GB" sz="2000">
                <a:ea typeface="+mn-lt"/>
                <a:cs typeface="+mn-lt"/>
              </a:rPr>
              <a:t>Every person has a purpose and dignity.</a:t>
            </a:r>
            <a:endParaRPr lang="en-GB" sz="2000"/>
          </a:p>
          <a:p>
            <a:pPr marL="0" indent="0">
              <a:buNone/>
            </a:pPr>
            <a:endParaRPr lang="en-GB" sz="2000"/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4121385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90E91-7DA2-0230-3574-5303C57A8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LET'S REFLECT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D938629-D92A-366C-0D71-FE55206AEB3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9450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Diving Divers · Free photo on Pixabay">
            <a:extLst>
              <a:ext uri="{FF2B5EF4-FFF2-40B4-BE49-F238E27FC236}">
                <a16:creationId xmlns:a16="http://schemas.microsoft.com/office/drawing/2014/main" id="{C1DD5AA5-36E6-1963-F2AE-AA8FEF54D54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rcRect b="15414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82A8FE-7105-FAF9-2D29-48E13CCD1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LET'S DIG DEEPER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A3E66E-4176-7FD4-2244-D474F42532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200" dirty="0">
                <a:solidFill>
                  <a:srgbClr val="FFFFFF"/>
                </a:solidFill>
                <a:ea typeface="+mn-lt"/>
                <a:cs typeface="+mn-lt"/>
              </a:rPr>
              <a:t>What kind of community could we build if we treated everyone as someone deeply loved and created with purpose?</a:t>
            </a:r>
            <a:endParaRPr lang="en-GB" sz="3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0374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9AD382-725F-FB70-D273-132DB8F20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265"/>
            <a:ext cx="5791199" cy="1401183"/>
          </a:xfrm>
        </p:spPr>
        <p:txBody>
          <a:bodyPr anchor="t">
            <a:normAutofit/>
          </a:bodyPr>
          <a:lstStyle/>
          <a:p>
            <a:r>
              <a:rPr lang="en-GB" sz="3200"/>
              <a:t>PRAYER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C23E3B9-5ABF-58B3-E2B0-E9A5DAA90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F5AAA0-3889-4997-5F3A-9DD71F693B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844394"/>
            <a:ext cx="5791199" cy="430971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sz="2400">
                <a:ea typeface="+mn-lt"/>
                <a:cs typeface="+mn-lt"/>
              </a:rPr>
              <a:t>Dear God,</a:t>
            </a:r>
            <a:endParaRPr lang="en-US" sz="24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400">
                <a:ea typeface="+mn-lt"/>
                <a:cs typeface="+mn-lt"/>
              </a:rPr>
              <a:t>Thank you for making each of us in your image.</a:t>
            </a:r>
            <a:br>
              <a:rPr lang="en-GB" sz="2400">
                <a:ea typeface="+mn-lt"/>
                <a:cs typeface="+mn-lt"/>
              </a:rPr>
            </a:br>
            <a:r>
              <a:rPr lang="en-GB" sz="2400">
                <a:ea typeface="+mn-lt"/>
                <a:cs typeface="+mn-lt"/>
              </a:rPr>
              <a:t>Help us to see our own value, even when it’s hard to believe.</a:t>
            </a:r>
            <a:br>
              <a:rPr lang="en-GB" sz="2400">
                <a:ea typeface="+mn-lt"/>
                <a:cs typeface="+mn-lt"/>
              </a:rPr>
            </a:br>
            <a:r>
              <a:rPr lang="en-GB" sz="2400">
                <a:ea typeface="+mn-lt"/>
                <a:cs typeface="+mn-lt"/>
              </a:rPr>
              <a:t>Help us to recognise the worth in others — in every face, in every voice, in every heart. Give us the courage to treat everyone with kindness, dignity, and love.</a:t>
            </a:r>
          </a:p>
          <a:p>
            <a:pPr marL="0" indent="0">
              <a:buNone/>
            </a:pPr>
            <a:r>
              <a:rPr lang="en-GB" sz="2400">
                <a:ea typeface="+mn-lt"/>
                <a:cs typeface="+mn-lt"/>
              </a:rPr>
              <a:t>Amen</a:t>
            </a:r>
            <a:endParaRPr lang="en-GB" sz="24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F8BC164-E230-753F-2C7E-B4EE7BA77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8086" y="0"/>
            <a:ext cx="4803913" cy="6858000"/>
          </a:xfrm>
          <a:prstGeom prst="rect">
            <a:avLst/>
          </a:prstGeom>
          <a:solidFill>
            <a:schemeClr val="bg1">
              <a:lumMod val="95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6" descr="Open Hand with Plant">
            <a:extLst>
              <a:ext uri="{FF2B5EF4-FFF2-40B4-BE49-F238E27FC236}">
                <a16:creationId xmlns:a16="http://schemas.microsoft.com/office/drawing/2014/main" id="{1C3AB763-4101-7C14-2E00-FFD0429284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24191" y="1700246"/>
            <a:ext cx="3452192" cy="3452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8093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IMAGE OF GOD</vt:lpstr>
      <vt:lpstr>WORTH IN HIS IMAGE</vt:lpstr>
      <vt:lpstr>THE CHRISTIAN PERSPECTIVE</vt:lpstr>
      <vt:lpstr>LET'S REFLECT</vt:lpstr>
      <vt:lpstr>LET'S DIG DEEPER</vt:lpstr>
      <vt:lpstr>PRAYER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163</cp:revision>
  <dcterms:created xsi:type="dcterms:W3CDTF">2013-07-15T20:26:40Z</dcterms:created>
  <dcterms:modified xsi:type="dcterms:W3CDTF">2025-11-03T11:40:45Z</dcterms:modified>
</cp:coreProperties>
</file>