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38E8EB-4765-3616-81CC-D15202FE918B}" v="120" dt="2026-11-02T10:49:25.4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B038E8EB-4765-3616-81CC-D15202FE918B}"/>
    <pc:docChg chg="modSld">
      <pc:chgData name="Ayodolamu Dada" userId="S::adada@ssso.southwark.sch.uk::ca945be6-2bda-4532-a82e-d342e4768e0e" providerId="AD" clId="Web-{B038E8EB-4765-3616-81CC-D15202FE918B}" dt="2026-11-02T10:49:25.490" v="132" actId="20577"/>
      <pc:docMkLst>
        <pc:docMk/>
      </pc:docMkLst>
      <pc:sldChg chg="addSp delSp modSp mod setBg setClrOvrMap">
        <pc:chgData name="Ayodolamu Dada" userId="S::adada@ssso.southwark.sch.uk::ca945be6-2bda-4532-a82e-d342e4768e0e" providerId="AD" clId="Web-{B038E8EB-4765-3616-81CC-D15202FE918B}" dt="2026-11-02T09:37:21.549" v="5"/>
        <pc:sldMkLst>
          <pc:docMk/>
          <pc:sldMk cId="109857222" sldId="256"/>
        </pc:sldMkLst>
        <pc:spChg chg="mod">
          <ac:chgData name="Ayodolamu Dada" userId="S::adada@ssso.southwark.sch.uk::ca945be6-2bda-4532-a82e-d342e4768e0e" providerId="AD" clId="Web-{B038E8EB-4765-3616-81CC-D15202FE918B}" dt="2026-11-02T09:37:21.549" v="5"/>
          <ac:spMkLst>
            <pc:docMk/>
            <pc:sldMk cId="109857222" sldId="256"/>
            <ac:spMk id="2" creationId="{00000000-0000-0000-0000-000000000000}"/>
          </ac:spMkLst>
        </pc:spChg>
        <pc:spChg chg="mod">
          <ac:chgData name="Ayodolamu Dada" userId="S::adada@ssso.southwark.sch.uk::ca945be6-2bda-4532-a82e-d342e4768e0e" providerId="AD" clId="Web-{B038E8EB-4765-3616-81CC-D15202FE918B}" dt="2026-11-02T09:37:21.549" v="5"/>
          <ac:spMkLst>
            <pc:docMk/>
            <pc:sldMk cId="109857222" sldId="256"/>
            <ac:spMk id="3" creationId="{00000000-0000-0000-0000-000000000000}"/>
          </ac:spMkLst>
        </pc:spChg>
        <pc:spChg chg="add del mod">
          <ac:chgData name="Ayodolamu Dada" userId="S::adada@ssso.southwark.sch.uk::ca945be6-2bda-4532-a82e-d342e4768e0e" providerId="AD" clId="Web-{B038E8EB-4765-3616-81CC-D15202FE918B}" dt="2026-11-02T09:37:18.939" v="4"/>
          <ac:spMkLst>
            <pc:docMk/>
            <pc:sldMk cId="109857222" sldId="256"/>
            <ac:spMk id="5" creationId="{4700C6C0-7737-F54A-5D8C-D8A0A4AE2F75}"/>
          </ac:spMkLst>
        </pc:spChg>
        <pc:spChg chg="add">
          <ac:chgData name="Ayodolamu Dada" userId="S::adada@ssso.southwark.sch.uk::ca945be6-2bda-4532-a82e-d342e4768e0e" providerId="AD" clId="Web-{B038E8EB-4765-3616-81CC-D15202FE918B}" dt="2026-11-02T09:37:21.549" v="5"/>
          <ac:spMkLst>
            <pc:docMk/>
            <pc:sldMk cId="109857222" sldId="256"/>
            <ac:spMk id="9" creationId="{71B2258F-86CA-4D4D-8270-BC05FCDEBFB3}"/>
          </ac:spMkLst>
        </pc:spChg>
        <pc:picChg chg="add mod ord">
          <ac:chgData name="Ayodolamu Dada" userId="S::adada@ssso.southwark.sch.uk::ca945be6-2bda-4532-a82e-d342e4768e0e" providerId="AD" clId="Web-{B038E8EB-4765-3616-81CC-D15202FE918B}" dt="2026-11-02T09:37:21.549" v="5"/>
          <ac:picMkLst>
            <pc:docMk/>
            <pc:sldMk cId="109857222" sldId="256"/>
            <ac:picMk id="4" creationId="{39C50C74-8A78-8CC5-D7DD-C3695441E3AD}"/>
          </ac:picMkLst>
        </pc:picChg>
      </pc:sldChg>
      <pc:sldChg chg="addSp delSp modSp mod setBg">
        <pc:chgData name="Ayodolamu Dada" userId="S::adada@ssso.southwark.sch.uk::ca945be6-2bda-4532-a82e-d342e4768e0e" providerId="AD" clId="Web-{B038E8EB-4765-3616-81CC-D15202FE918B}" dt="2026-11-02T10:48:25.596" v="119"/>
        <pc:sldMkLst>
          <pc:docMk/>
          <pc:sldMk cId="128007766" sldId="257"/>
        </pc:sldMkLst>
        <pc:spChg chg="mod">
          <ac:chgData name="Ayodolamu Dada" userId="S::adada@ssso.southwark.sch.uk::ca945be6-2bda-4532-a82e-d342e4768e0e" providerId="AD" clId="Web-{B038E8EB-4765-3616-81CC-D15202FE918B}" dt="2026-11-02T09:40:04.726" v="6"/>
          <ac:spMkLst>
            <pc:docMk/>
            <pc:sldMk cId="128007766" sldId="257"/>
            <ac:spMk id="2" creationId="{2378A0CB-FF9F-86B6-110E-55AA1DD20BAB}"/>
          </ac:spMkLst>
        </pc:spChg>
        <pc:spChg chg="del mod">
          <ac:chgData name="Ayodolamu Dada" userId="S::adada@ssso.southwark.sch.uk::ca945be6-2bda-4532-a82e-d342e4768e0e" providerId="AD" clId="Web-{B038E8EB-4765-3616-81CC-D15202FE918B}" dt="2026-11-02T10:46:54.122" v="93"/>
          <ac:spMkLst>
            <pc:docMk/>
            <pc:sldMk cId="128007766" sldId="257"/>
            <ac:spMk id="3" creationId="{56BE4557-97BB-C416-4057-F8DFBBB76192}"/>
          </ac:spMkLst>
        </pc:spChg>
        <pc:spChg chg="add mod">
          <ac:chgData name="Ayodolamu Dada" userId="S::adada@ssso.southwark.sch.uk::ca945be6-2bda-4532-a82e-d342e4768e0e" providerId="AD" clId="Web-{B038E8EB-4765-3616-81CC-D15202FE918B}" dt="2026-11-02T10:48:25.596" v="119"/>
          <ac:spMkLst>
            <pc:docMk/>
            <pc:sldMk cId="128007766" sldId="257"/>
            <ac:spMk id="4" creationId="{47E00346-1316-CD67-390A-46485496F771}"/>
          </ac:spMkLst>
        </pc:spChg>
        <pc:spChg chg="add">
          <ac:chgData name="Ayodolamu Dada" userId="S::adada@ssso.southwark.sch.uk::ca945be6-2bda-4532-a82e-d342e4768e0e" providerId="AD" clId="Web-{B038E8EB-4765-3616-81CC-D15202FE918B}" dt="2026-11-02T09:40:04.726" v="6"/>
          <ac:spMkLst>
            <pc:docMk/>
            <pc:sldMk cId="128007766" sldId="257"/>
            <ac:spMk id="8" creationId="{907EF6B7-1338-4443-8C46-6A318D952DFD}"/>
          </ac:spMkLst>
        </pc:spChg>
        <pc:spChg chg="add">
          <ac:chgData name="Ayodolamu Dada" userId="S::adada@ssso.southwark.sch.uk::ca945be6-2bda-4532-a82e-d342e4768e0e" providerId="AD" clId="Web-{B038E8EB-4765-3616-81CC-D15202FE918B}" dt="2026-11-02T09:40:04.726" v="6"/>
          <ac:spMkLst>
            <pc:docMk/>
            <pc:sldMk cId="128007766" sldId="257"/>
            <ac:spMk id="10" creationId="{DAAE4CDD-124C-4DCF-9584-B6033B545DD5}"/>
          </ac:spMkLst>
        </pc:spChg>
        <pc:spChg chg="add">
          <ac:chgData name="Ayodolamu Dada" userId="S::adada@ssso.southwark.sch.uk::ca945be6-2bda-4532-a82e-d342e4768e0e" providerId="AD" clId="Web-{B038E8EB-4765-3616-81CC-D15202FE918B}" dt="2026-11-02T09:40:04.726" v="6"/>
          <ac:spMkLst>
            <pc:docMk/>
            <pc:sldMk cId="128007766" sldId="257"/>
            <ac:spMk id="12" creationId="{081E4A58-353D-44AE-B2FC-2A74E2E400F7}"/>
          </ac:spMkLst>
        </pc:spChg>
      </pc:sldChg>
      <pc:sldChg chg="addSp delSp modSp mod setBg">
        <pc:chgData name="Ayodolamu Dada" userId="S::adada@ssso.southwark.sch.uk::ca945be6-2bda-4532-a82e-d342e4768e0e" providerId="AD" clId="Web-{B038E8EB-4765-3616-81CC-D15202FE918B}" dt="2026-11-02T09:45:23.459" v="29" actId="20577"/>
        <pc:sldMkLst>
          <pc:docMk/>
          <pc:sldMk cId="1775831736" sldId="258"/>
        </pc:sldMkLst>
        <pc:spChg chg="mod">
          <ac:chgData name="Ayodolamu Dada" userId="S::adada@ssso.southwark.sch.uk::ca945be6-2bda-4532-a82e-d342e4768e0e" providerId="AD" clId="Web-{B038E8EB-4765-3616-81CC-D15202FE918B}" dt="2026-11-02T09:42:59.422" v="16"/>
          <ac:spMkLst>
            <pc:docMk/>
            <pc:sldMk cId="1775831736" sldId="258"/>
            <ac:spMk id="2" creationId="{F1A6BF2D-8686-2A78-CF8A-7D0A17B2B92B}"/>
          </ac:spMkLst>
        </pc:spChg>
        <pc:spChg chg="mod ord">
          <ac:chgData name="Ayodolamu Dada" userId="S::adada@ssso.southwark.sch.uk::ca945be6-2bda-4532-a82e-d342e4768e0e" providerId="AD" clId="Web-{B038E8EB-4765-3616-81CC-D15202FE918B}" dt="2026-11-02T09:45:23.459" v="29" actId="20577"/>
          <ac:spMkLst>
            <pc:docMk/>
            <pc:sldMk cId="1775831736" sldId="258"/>
            <ac:spMk id="3" creationId="{15CD8324-6F99-5594-72CB-FF00B300A250}"/>
          </ac:spMkLst>
        </pc:spChg>
        <pc:spChg chg="add del mod">
          <ac:chgData name="Ayodolamu Dada" userId="S::adada@ssso.southwark.sch.uk::ca945be6-2bda-4532-a82e-d342e4768e0e" providerId="AD" clId="Web-{B038E8EB-4765-3616-81CC-D15202FE918B}" dt="2026-11-02T09:42:51.828" v="13"/>
          <ac:spMkLst>
            <pc:docMk/>
            <pc:sldMk cId="1775831736" sldId="258"/>
            <ac:spMk id="5" creationId="{F9B7937C-78C8-F3DE-898E-54F6CB68BA18}"/>
          </ac:spMkLst>
        </pc:spChg>
        <pc:spChg chg="add del">
          <ac:chgData name="Ayodolamu Dada" userId="S::adada@ssso.southwark.sch.uk::ca945be6-2bda-4532-a82e-d342e4768e0e" providerId="AD" clId="Web-{B038E8EB-4765-3616-81CC-D15202FE918B}" dt="2026-11-02T09:42:59.407" v="15"/>
          <ac:spMkLst>
            <pc:docMk/>
            <pc:sldMk cId="1775831736" sldId="258"/>
            <ac:spMk id="11" creationId="{DF8BC164-E230-753F-2C7E-B4EE7BA77CF1}"/>
          </ac:spMkLst>
        </pc:spChg>
        <pc:spChg chg="add">
          <ac:chgData name="Ayodolamu Dada" userId="S::adada@ssso.southwark.sch.uk::ca945be6-2bda-4532-a82e-d342e4768e0e" providerId="AD" clId="Web-{B038E8EB-4765-3616-81CC-D15202FE918B}" dt="2026-11-02T09:42:59.422" v="16"/>
          <ac:spMkLst>
            <pc:docMk/>
            <pc:sldMk cId="1775831736" sldId="258"/>
            <ac:spMk id="13" creationId="{2C61293E-6EBE-43EF-A52C-9BEBFD7679D4}"/>
          </ac:spMkLst>
        </pc:spChg>
        <pc:spChg chg="add">
          <ac:chgData name="Ayodolamu Dada" userId="S::adada@ssso.southwark.sch.uk::ca945be6-2bda-4532-a82e-d342e4768e0e" providerId="AD" clId="Web-{B038E8EB-4765-3616-81CC-D15202FE918B}" dt="2026-11-02T09:42:59.422" v="16"/>
          <ac:spMkLst>
            <pc:docMk/>
            <pc:sldMk cId="1775831736" sldId="258"/>
            <ac:spMk id="14" creationId="{3FCFB1DE-0B7E-48CC-BA90-B2AB0889F9D6}"/>
          </ac:spMkLst>
        </pc:spChg>
        <pc:picChg chg="add mod">
          <ac:chgData name="Ayodolamu Dada" userId="S::adada@ssso.southwark.sch.uk::ca945be6-2bda-4532-a82e-d342e4768e0e" providerId="AD" clId="Web-{B038E8EB-4765-3616-81CC-D15202FE918B}" dt="2026-11-02T09:42:59.422" v="16"/>
          <ac:picMkLst>
            <pc:docMk/>
            <pc:sldMk cId="1775831736" sldId="258"/>
            <ac:picMk id="4" creationId="{2A3C8B20-50B3-1732-243E-37BC0152BF2B}"/>
          </ac:picMkLst>
        </pc:picChg>
        <pc:cxnChg chg="add del">
          <ac:chgData name="Ayodolamu Dada" userId="S::adada@ssso.southwark.sch.uk::ca945be6-2bda-4532-a82e-d342e4768e0e" providerId="AD" clId="Web-{B038E8EB-4765-3616-81CC-D15202FE918B}" dt="2026-11-02T09:42:59.407" v="15"/>
          <ac:cxnSpMkLst>
            <pc:docMk/>
            <pc:sldMk cId="1775831736" sldId="258"/>
            <ac:cxnSpMk id="9" creationId="{FC23E3B9-5ABF-58B3-E2B0-E9A5DAA90037}"/>
          </ac:cxnSpMkLst>
        </pc:cxnChg>
      </pc:sldChg>
      <pc:sldChg chg="addSp modSp mod setBg">
        <pc:chgData name="Ayodolamu Dada" userId="S::adada@ssso.southwark.sch.uk::ca945be6-2bda-4532-a82e-d342e4768e0e" providerId="AD" clId="Web-{B038E8EB-4765-3616-81CC-D15202FE918B}" dt="2026-11-02T09:45:07.646" v="25" actId="20577"/>
        <pc:sldMkLst>
          <pc:docMk/>
          <pc:sldMk cId="2971593417" sldId="259"/>
        </pc:sldMkLst>
        <pc:spChg chg="mod">
          <ac:chgData name="Ayodolamu Dada" userId="S::adada@ssso.southwark.sch.uk::ca945be6-2bda-4532-a82e-d342e4768e0e" providerId="AD" clId="Web-{B038E8EB-4765-3616-81CC-D15202FE918B}" dt="2026-11-02T09:43:43.330" v="20"/>
          <ac:spMkLst>
            <pc:docMk/>
            <pc:sldMk cId="2971593417" sldId="259"/>
            <ac:spMk id="2" creationId="{EC26C7DC-DC8D-8F81-C11E-A31D96EB6E69}"/>
          </ac:spMkLst>
        </pc:spChg>
        <pc:spChg chg="mod">
          <ac:chgData name="Ayodolamu Dada" userId="S::adada@ssso.southwark.sch.uk::ca945be6-2bda-4532-a82e-d342e4768e0e" providerId="AD" clId="Web-{B038E8EB-4765-3616-81CC-D15202FE918B}" dt="2026-11-02T09:45:07.646" v="25" actId="20577"/>
          <ac:spMkLst>
            <pc:docMk/>
            <pc:sldMk cId="2971593417" sldId="259"/>
            <ac:spMk id="3" creationId="{043D540A-B12F-5158-47B3-367C1DCBBC1E}"/>
          </ac:spMkLst>
        </pc:spChg>
        <pc:spChg chg="add">
          <ac:chgData name="Ayodolamu Dada" userId="S::adada@ssso.southwark.sch.uk::ca945be6-2bda-4532-a82e-d342e4768e0e" providerId="AD" clId="Web-{B038E8EB-4765-3616-81CC-D15202FE918B}" dt="2026-11-02T09:43:43.330" v="20"/>
          <ac:spMkLst>
            <pc:docMk/>
            <pc:sldMk cId="2971593417" sldId="259"/>
            <ac:spMk id="8" creationId="{777A147A-9ED8-46B4-8660-1B3C2AA880B5}"/>
          </ac:spMkLst>
        </pc:spChg>
        <pc:spChg chg="add">
          <ac:chgData name="Ayodolamu Dada" userId="S::adada@ssso.southwark.sch.uk::ca945be6-2bda-4532-a82e-d342e4768e0e" providerId="AD" clId="Web-{B038E8EB-4765-3616-81CC-D15202FE918B}" dt="2026-11-02T09:43:43.330" v="20"/>
          <ac:spMkLst>
            <pc:docMk/>
            <pc:sldMk cId="2971593417" sldId="259"/>
            <ac:spMk id="10" creationId="{5D6C15A0-C087-4593-8414-2B4EC1CDC3DE}"/>
          </ac:spMkLst>
        </pc:spChg>
      </pc:sldChg>
      <pc:sldChg chg="addSp modSp mod setBg">
        <pc:chgData name="Ayodolamu Dada" userId="S::adada@ssso.southwark.sch.uk::ca945be6-2bda-4532-a82e-d342e4768e0e" providerId="AD" clId="Web-{B038E8EB-4765-3616-81CC-D15202FE918B}" dt="2026-11-02T10:49:25.490" v="132" actId="20577"/>
        <pc:sldMkLst>
          <pc:docMk/>
          <pc:sldMk cId="1062989485" sldId="260"/>
        </pc:sldMkLst>
        <pc:spChg chg="mod">
          <ac:chgData name="Ayodolamu Dada" userId="S::adada@ssso.southwark.sch.uk::ca945be6-2bda-4532-a82e-d342e4768e0e" providerId="AD" clId="Web-{B038E8EB-4765-3616-81CC-D15202FE918B}" dt="2026-11-02T09:50:04.780" v="31"/>
          <ac:spMkLst>
            <pc:docMk/>
            <pc:sldMk cId="1062989485" sldId="260"/>
            <ac:spMk id="2" creationId="{952B4F35-FAD8-785F-10FA-3A193F5B1E33}"/>
          </ac:spMkLst>
        </pc:spChg>
        <pc:spChg chg="mod">
          <ac:chgData name="Ayodolamu Dada" userId="S::adada@ssso.southwark.sch.uk::ca945be6-2bda-4532-a82e-d342e4768e0e" providerId="AD" clId="Web-{B038E8EB-4765-3616-81CC-D15202FE918B}" dt="2026-11-02T10:49:25.490" v="132" actId="20577"/>
          <ac:spMkLst>
            <pc:docMk/>
            <pc:sldMk cId="1062989485" sldId="260"/>
            <ac:spMk id="3" creationId="{30D8A8A1-38FD-D74F-8D85-71E8B27E921E}"/>
          </ac:spMkLst>
        </pc:spChg>
        <pc:spChg chg="add">
          <ac:chgData name="Ayodolamu Dada" userId="S::adada@ssso.southwark.sch.uk::ca945be6-2bda-4532-a82e-d342e4768e0e" providerId="AD" clId="Web-{B038E8EB-4765-3616-81CC-D15202FE918B}" dt="2026-11-02T09:50:04.780" v="31"/>
          <ac:spMkLst>
            <pc:docMk/>
            <pc:sldMk cId="1062989485" sldId="260"/>
            <ac:spMk id="9" creationId="{45D37F4E-DDB4-456B-97E0-9937730A039F}"/>
          </ac:spMkLst>
        </pc:spChg>
        <pc:spChg chg="add">
          <ac:chgData name="Ayodolamu Dada" userId="S::adada@ssso.southwark.sch.uk::ca945be6-2bda-4532-a82e-d342e4768e0e" providerId="AD" clId="Web-{B038E8EB-4765-3616-81CC-D15202FE918B}" dt="2026-11-02T09:50:04.780" v="31"/>
          <ac:spMkLst>
            <pc:docMk/>
            <pc:sldMk cId="1062989485" sldId="260"/>
            <ac:spMk id="11" creationId="{B2DD41CD-8F47-4F56-AD12-4E2FF7696987}"/>
          </ac:spMkLst>
        </pc:spChg>
        <pc:picChg chg="add mod">
          <ac:chgData name="Ayodolamu Dada" userId="S::adada@ssso.southwark.sch.uk::ca945be6-2bda-4532-a82e-d342e4768e0e" providerId="AD" clId="Web-{B038E8EB-4765-3616-81CC-D15202FE918B}" dt="2026-11-02T09:50:04.780" v="31"/>
          <ac:picMkLst>
            <pc:docMk/>
            <pc:sldMk cId="1062989485" sldId="260"/>
            <ac:picMk id="4" creationId="{9CDA2869-E5D6-BD22-E668-1478AB3FF5B8}"/>
          </ac:picMkLst>
        </pc:picChg>
      </pc:sldChg>
      <pc:sldChg chg="addSp delSp modSp">
        <pc:chgData name="Ayodolamu Dada" userId="S::adada@ssso.southwark.sch.uk::ca945be6-2bda-4532-a82e-d342e4768e0e" providerId="AD" clId="Web-{B038E8EB-4765-3616-81CC-D15202FE918B}" dt="2026-11-02T09:58:43.027" v="51" actId="20577"/>
        <pc:sldMkLst>
          <pc:docMk/>
          <pc:sldMk cId="161137577" sldId="261"/>
        </pc:sldMkLst>
        <pc:spChg chg="mod">
          <ac:chgData name="Ayodolamu Dada" userId="S::adada@ssso.southwark.sch.uk::ca945be6-2bda-4532-a82e-d342e4768e0e" providerId="AD" clId="Web-{B038E8EB-4765-3616-81CC-D15202FE918B}" dt="2026-11-02T09:58:43.027" v="51" actId="20577"/>
          <ac:spMkLst>
            <pc:docMk/>
            <pc:sldMk cId="161137577" sldId="261"/>
            <ac:spMk id="2" creationId="{FF13FAA8-14B4-3A30-3583-AE4CC26A4349}"/>
          </ac:spMkLst>
        </pc:spChg>
        <pc:spChg chg="del">
          <ac:chgData name="Ayodolamu Dada" userId="S::adada@ssso.southwark.sch.uk::ca945be6-2bda-4532-a82e-d342e4768e0e" providerId="AD" clId="Web-{B038E8EB-4765-3616-81CC-D15202FE918B}" dt="2026-11-02T09:58:27.558" v="36"/>
          <ac:spMkLst>
            <pc:docMk/>
            <pc:sldMk cId="161137577" sldId="261"/>
            <ac:spMk id="3" creationId="{85AA5CD3-8B11-40D0-D425-EE9D426603C0}"/>
          </ac:spMkLst>
        </pc:spChg>
        <pc:graphicFrameChg chg="add">
          <ac:chgData name="Ayodolamu Dada" userId="S::adada@ssso.southwark.sch.uk::ca945be6-2bda-4532-a82e-d342e4768e0e" providerId="AD" clId="Web-{B038E8EB-4765-3616-81CC-D15202FE918B}" dt="2026-11-02T09:58:27.558" v="36"/>
          <ac:graphicFrameMkLst>
            <pc:docMk/>
            <pc:sldMk cId="161137577" sldId="261"/>
            <ac:graphicFrameMk id="5" creationId="{30E064B5-7A2E-C9BA-CE56-2FC7F4FE7998}"/>
          </ac:graphicFrameMkLst>
        </pc:graphicFrameChg>
      </pc:sldChg>
      <pc:sldChg chg="addSp delSp modSp mod setBg">
        <pc:chgData name="Ayodolamu Dada" userId="S::adada@ssso.southwark.sch.uk::ca945be6-2bda-4532-a82e-d342e4768e0e" providerId="AD" clId="Web-{B038E8EB-4765-3616-81CC-D15202FE918B}" dt="2026-11-02T09:59:38.515" v="62" actId="20577"/>
        <pc:sldMkLst>
          <pc:docMk/>
          <pc:sldMk cId="2888987410" sldId="262"/>
        </pc:sldMkLst>
        <pc:spChg chg="mod">
          <ac:chgData name="Ayodolamu Dada" userId="S::adada@ssso.southwark.sch.uk::ca945be6-2bda-4532-a82e-d342e4768e0e" providerId="AD" clId="Web-{B038E8EB-4765-3616-81CC-D15202FE918B}" dt="2026-11-02T09:59:27.076" v="58"/>
          <ac:spMkLst>
            <pc:docMk/>
            <pc:sldMk cId="2888987410" sldId="262"/>
            <ac:spMk id="2" creationId="{87240322-0B1C-7E6C-F0B0-70CD803D25EC}"/>
          </ac:spMkLst>
        </pc:spChg>
        <pc:spChg chg="mod">
          <ac:chgData name="Ayodolamu Dada" userId="S::adada@ssso.southwark.sch.uk::ca945be6-2bda-4532-a82e-d342e4768e0e" providerId="AD" clId="Web-{B038E8EB-4765-3616-81CC-D15202FE918B}" dt="2026-11-02T09:59:38.515" v="62" actId="20577"/>
          <ac:spMkLst>
            <pc:docMk/>
            <pc:sldMk cId="2888987410" sldId="262"/>
            <ac:spMk id="3" creationId="{62A9D324-4CA9-316C-CCC4-11F049F2D480}"/>
          </ac:spMkLst>
        </pc:spChg>
        <pc:spChg chg="add del mod">
          <ac:chgData name="Ayodolamu Dada" userId="S::adada@ssso.southwark.sch.uk::ca945be6-2bda-4532-a82e-d342e4768e0e" providerId="AD" clId="Web-{B038E8EB-4765-3616-81CC-D15202FE918B}" dt="2026-11-02T09:59:24.233" v="57"/>
          <ac:spMkLst>
            <pc:docMk/>
            <pc:sldMk cId="2888987410" sldId="262"/>
            <ac:spMk id="5" creationId="{6261AF3D-AFD4-658F-7900-CE86A277410B}"/>
          </ac:spMkLst>
        </pc:spChg>
        <pc:spChg chg="add">
          <ac:chgData name="Ayodolamu Dada" userId="S::adada@ssso.southwark.sch.uk::ca945be6-2bda-4532-a82e-d342e4768e0e" providerId="AD" clId="Web-{B038E8EB-4765-3616-81CC-D15202FE918B}" dt="2026-11-02T09:59:27.076" v="58"/>
          <ac:spMkLst>
            <pc:docMk/>
            <pc:sldMk cId="2888987410" sldId="262"/>
            <ac:spMk id="9" creationId="{45D37F4E-DDB4-456B-97E0-9937730A039F}"/>
          </ac:spMkLst>
        </pc:spChg>
        <pc:spChg chg="add">
          <ac:chgData name="Ayodolamu Dada" userId="S::adada@ssso.southwark.sch.uk::ca945be6-2bda-4532-a82e-d342e4768e0e" providerId="AD" clId="Web-{B038E8EB-4765-3616-81CC-D15202FE918B}" dt="2026-11-02T09:59:27.076" v="58"/>
          <ac:spMkLst>
            <pc:docMk/>
            <pc:sldMk cId="2888987410" sldId="262"/>
            <ac:spMk id="11" creationId="{B2DD41CD-8F47-4F56-AD12-4E2FF7696987}"/>
          </ac:spMkLst>
        </pc:spChg>
        <pc:picChg chg="add mod">
          <ac:chgData name="Ayodolamu Dada" userId="S::adada@ssso.southwark.sch.uk::ca945be6-2bda-4532-a82e-d342e4768e0e" providerId="AD" clId="Web-{B038E8EB-4765-3616-81CC-D15202FE918B}" dt="2026-11-02T09:59:27.076" v="58"/>
          <ac:picMkLst>
            <pc:docMk/>
            <pc:sldMk cId="2888987410" sldId="262"/>
            <ac:picMk id="4" creationId="{B43D05A9-2DF3-B7ED-4469-CCEE1CA88467}"/>
          </ac:picMkLst>
        </pc:picChg>
      </pc:sldChg>
    </pc:docChg>
  </pc:docChgLst>
  <pc:docChgLst>
    <pc:chgData name="Ayodolamu Dada" userId="S::adada@ssso.southwark.sch.uk::ca945be6-2bda-4532-a82e-d342e4768e0e" providerId="AD" clId="Web-{E3F73944-1A0C-B844-3363-CACAFAC205E4}"/>
    <pc:docChg chg="modSld">
      <pc:chgData name="Ayodolamu Dada" userId="S::adada@ssso.southwark.sch.uk::ca945be6-2bda-4532-a82e-d342e4768e0e" providerId="AD" clId="Web-{E3F73944-1A0C-B844-3363-CACAFAC205E4}" dt="2026-10-28T11:45:16.076" v="8" actId="20577"/>
      <pc:docMkLst>
        <pc:docMk/>
      </pc:docMkLst>
      <pc:sldChg chg="modSp">
        <pc:chgData name="Ayodolamu Dada" userId="S::adada@ssso.southwark.sch.uk::ca945be6-2bda-4532-a82e-d342e4768e0e" providerId="AD" clId="Web-{E3F73944-1A0C-B844-3363-CACAFAC205E4}" dt="2026-10-28T11:45:16.076" v="8" actId="20577"/>
        <pc:sldMkLst>
          <pc:docMk/>
          <pc:sldMk cId="2888987410" sldId="262"/>
        </pc:sldMkLst>
        <pc:spChg chg="mod">
          <ac:chgData name="Ayodolamu Dada" userId="S::adada@ssso.southwark.sch.uk::ca945be6-2bda-4532-a82e-d342e4768e0e" providerId="AD" clId="Web-{E3F73944-1A0C-B844-3363-CACAFAC205E4}" dt="2026-10-28T11:45:16.076" v="8" actId="20577"/>
          <ac:spMkLst>
            <pc:docMk/>
            <pc:sldMk cId="2888987410" sldId="262"/>
            <ac:spMk id="3" creationId="{62A9D324-4CA9-316C-CCC4-11F049F2D480}"/>
          </ac:spMkLst>
        </pc:spChg>
      </pc:sldChg>
    </pc:docChg>
  </pc:docChgLst>
  <pc:docChgLst>
    <pc:chgData name="Ayodolamu Dada" userId="S::adada@ssso.southwark.sch.uk::ca945be6-2bda-4532-a82e-d342e4768e0e" providerId="AD" clId="Web-{E836E6BB-1934-DE7F-A579-34F201B2C6D6}"/>
    <pc:docChg chg="modSld">
      <pc:chgData name="Ayodolamu Dada" userId="S::adada@ssso.southwark.sch.uk::ca945be6-2bda-4532-a82e-d342e4768e0e" providerId="AD" clId="Web-{E836E6BB-1934-DE7F-A579-34F201B2C6D6}" dt="2026-10-21T11:17:20.134" v="15" actId="20577"/>
      <pc:docMkLst>
        <pc:docMk/>
      </pc:docMkLst>
      <pc:sldChg chg="modSp">
        <pc:chgData name="Ayodolamu Dada" userId="S::adada@ssso.southwark.sch.uk::ca945be6-2bda-4532-a82e-d342e4768e0e" providerId="AD" clId="Web-{E836E6BB-1934-DE7F-A579-34F201B2C6D6}" dt="2026-10-21T10:42:51.322" v="3" actId="20577"/>
        <pc:sldMkLst>
          <pc:docMk/>
          <pc:sldMk cId="109857222" sldId="256"/>
        </pc:sldMkLst>
        <pc:spChg chg="mod">
          <ac:chgData name="Ayodolamu Dada" userId="S::adada@ssso.southwark.sch.uk::ca945be6-2bda-4532-a82e-d342e4768e0e" providerId="AD" clId="Web-{E836E6BB-1934-DE7F-A579-34F201B2C6D6}" dt="2026-10-21T10:42:51.322" v="3" actId="20577"/>
          <ac:spMkLst>
            <pc:docMk/>
            <pc:sldMk cId="109857222" sldId="256"/>
            <ac:spMk id="2" creationId="{00000000-0000-0000-0000-000000000000}"/>
          </ac:spMkLst>
        </pc:spChg>
      </pc:sldChg>
      <pc:sldChg chg="modSp">
        <pc:chgData name="Ayodolamu Dada" userId="S::adada@ssso.southwark.sch.uk::ca945be6-2bda-4532-a82e-d342e4768e0e" providerId="AD" clId="Web-{E836E6BB-1934-DE7F-A579-34F201B2C6D6}" dt="2026-10-21T11:17:20.134" v="15" actId="20577"/>
        <pc:sldMkLst>
          <pc:docMk/>
          <pc:sldMk cId="128007766" sldId="257"/>
        </pc:sldMkLst>
        <pc:spChg chg="mod">
          <ac:chgData name="Ayodolamu Dada" userId="S::adada@ssso.southwark.sch.uk::ca945be6-2bda-4532-a82e-d342e4768e0e" providerId="AD" clId="Web-{E836E6BB-1934-DE7F-A579-34F201B2C6D6}" dt="2026-10-21T11:17:20.134" v="15" actId="20577"/>
          <ac:spMkLst>
            <pc:docMk/>
            <pc:sldMk cId="128007766" sldId="257"/>
            <ac:spMk id="2" creationId="{2378A0CB-FF9F-86B6-110E-55AA1DD20BAB}"/>
          </ac:spMkLst>
        </pc:spChg>
      </pc:sldChg>
    </pc:docChg>
  </pc:docChgLst>
  <pc:docChgLst>
    <pc:chgData name="Ayodolamu Dada" userId="S::adada@ssso.southwark.sch.uk::ca945be6-2bda-4532-a82e-d342e4768e0e" providerId="AD" clId="Web-{65DA0492-43BA-A0C2-D23E-553AB171EDF9}"/>
    <pc:docChg chg="addSld modSld">
      <pc:chgData name="Ayodolamu Dada" userId="S::adada@ssso.southwark.sch.uk::ca945be6-2bda-4532-a82e-d342e4768e0e" providerId="AD" clId="Web-{65DA0492-43BA-A0C2-D23E-553AB171EDF9}" dt="2026-10-23T14:31:20.352" v="264" actId="20577"/>
      <pc:docMkLst>
        <pc:docMk/>
      </pc:docMkLst>
      <pc:sldChg chg="modSp">
        <pc:chgData name="Ayodolamu Dada" userId="S::adada@ssso.southwark.sch.uk::ca945be6-2bda-4532-a82e-d342e4768e0e" providerId="AD" clId="Web-{65DA0492-43BA-A0C2-D23E-553AB171EDF9}" dt="2026-10-23T11:07:52.255" v="11" actId="20577"/>
        <pc:sldMkLst>
          <pc:docMk/>
          <pc:sldMk cId="128007766" sldId="257"/>
        </pc:sldMkLst>
        <pc:spChg chg="mod">
          <ac:chgData name="Ayodolamu Dada" userId="S::adada@ssso.southwark.sch.uk::ca945be6-2bda-4532-a82e-d342e4768e0e" providerId="AD" clId="Web-{65DA0492-43BA-A0C2-D23E-553AB171EDF9}" dt="2026-10-23T10:21:43.336" v="3" actId="20577"/>
          <ac:spMkLst>
            <pc:docMk/>
            <pc:sldMk cId="128007766" sldId="257"/>
            <ac:spMk id="2" creationId="{2378A0CB-FF9F-86B6-110E-55AA1DD20BAB}"/>
          </ac:spMkLst>
        </pc:spChg>
        <pc:spChg chg="mod">
          <ac:chgData name="Ayodolamu Dada" userId="S::adada@ssso.southwark.sch.uk::ca945be6-2bda-4532-a82e-d342e4768e0e" providerId="AD" clId="Web-{65DA0492-43BA-A0C2-D23E-553AB171EDF9}" dt="2026-10-23T11:07:52.255" v="11" actId="20577"/>
          <ac:spMkLst>
            <pc:docMk/>
            <pc:sldMk cId="128007766" sldId="257"/>
            <ac:spMk id="3" creationId="{56BE4557-97BB-C416-4057-F8DFBBB76192}"/>
          </ac:spMkLst>
        </pc:spChg>
      </pc:sldChg>
      <pc:sldChg chg="modSp">
        <pc:chgData name="Ayodolamu Dada" userId="S::adada@ssso.southwark.sch.uk::ca945be6-2bda-4532-a82e-d342e4768e0e" providerId="AD" clId="Web-{65DA0492-43BA-A0C2-D23E-553AB171EDF9}" dt="2026-10-23T13:07:41.967" v="18" actId="20577"/>
        <pc:sldMkLst>
          <pc:docMk/>
          <pc:sldMk cId="1775831736" sldId="258"/>
        </pc:sldMkLst>
        <pc:spChg chg="mod">
          <ac:chgData name="Ayodolamu Dada" userId="S::adada@ssso.southwark.sch.uk::ca945be6-2bda-4532-a82e-d342e4768e0e" providerId="AD" clId="Web-{65DA0492-43BA-A0C2-D23E-553AB171EDF9}" dt="2026-10-23T13:07:07.825" v="16" actId="14100"/>
          <ac:spMkLst>
            <pc:docMk/>
            <pc:sldMk cId="1775831736" sldId="258"/>
            <ac:spMk id="2" creationId="{F1A6BF2D-8686-2A78-CF8A-7D0A17B2B92B}"/>
          </ac:spMkLst>
        </pc:spChg>
        <pc:spChg chg="mod">
          <ac:chgData name="Ayodolamu Dada" userId="S::adada@ssso.southwark.sch.uk::ca945be6-2bda-4532-a82e-d342e4768e0e" providerId="AD" clId="Web-{65DA0492-43BA-A0C2-D23E-553AB171EDF9}" dt="2026-10-23T13:07:41.967" v="18" actId="20577"/>
          <ac:spMkLst>
            <pc:docMk/>
            <pc:sldMk cId="1775831736" sldId="258"/>
            <ac:spMk id="3" creationId="{15CD8324-6F99-5594-72CB-FF00B300A250}"/>
          </ac:spMkLst>
        </pc:spChg>
      </pc:sldChg>
      <pc:sldChg chg="modSp">
        <pc:chgData name="Ayodolamu Dada" userId="S::adada@ssso.southwark.sch.uk::ca945be6-2bda-4532-a82e-d342e4768e0e" providerId="AD" clId="Web-{65DA0492-43BA-A0C2-D23E-553AB171EDF9}" dt="2026-10-23T13:08:02.748" v="26" actId="20577"/>
        <pc:sldMkLst>
          <pc:docMk/>
          <pc:sldMk cId="2971593417" sldId="259"/>
        </pc:sldMkLst>
        <pc:spChg chg="mod">
          <ac:chgData name="Ayodolamu Dada" userId="S::adada@ssso.southwark.sch.uk::ca945be6-2bda-4532-a82e-d342e4768e0e" providerId="AD" clId="Web-{65DA0492-43BA-A0C2-D23E-553AB171EDF9}" dt="2026-10-23T13:08:02.748" v="26" actId="20577"/>
          <ac:spMkLst>
            <pc:docMk/>
            <pc:sldMk cId="2971593417" sldId="259"/>
            <ac:spMk id="2" creationId="{EC26C7DC-DC8D-8F81-C11E-A31D96EB6E69}"/>
          </ac:spMkLst>
        </pc:spChg>
        <pc:spChg chg="mod">
          <ac:chgData name="Ayodolamu Dada" userId="S::adada@ssso.southwark.sch.uk::ca945be6-2bda-4532-a82e-d342e4768e0e" providerId="AD" clId="Web-{65DA0492-43BA-A0C2-D23E-553AB171EDF9}" dt="2026-10-23T13:07:21.060" v="17"/>
          <ac:spMkLst>
            <pc:docMk/>
            <pc:sldMk cId="2971593417" sldId="259"/>
            <ac:spMk id="3" creationId="{043D540A-B12F-5158-47B3-367C1DCBBC1E}"/>
          </ac:spMkLst>
        </pc:spChg>
      </pc:sldChg>
      <pc:sldChg chg="modSp">
        <pc:chgData name="Ayodolamu Dada" userId="S::adada@ssso.southwark.sch.uk::ca945be6-2bda-4532-a82e-d342e4768e0e" providerId="AD" clId="Web-{65DA0492-43BA-A0C2-D23E-553AB171EDF9}" dt="2026-10-23T14:22:14.361" v="222" actId="20577"/>
        <pc:sldMkLst>
          <pc:docMk/>
          <pc:sldMk cId="1062989485" sldId="260"/>
        </pc:sldMkLst>
        <pc:spChg chg="mod">
          <ac:chgData name="Ayodolamu Dada" userId="S::adada@ssso.southwark.sch.uk::ca945be6-2bda-4532-a82e-d342e4768e0e" providerId="AD" clId="Web-{65DA0492-43BA-A0C2-D23E-553AB171EDF9}" dt="2026-10-23T13:27:48.308" v="78" actId="20577"/>
          <ac:spMkLst>
            <pc:docMk/>
            <pc:sldMk cId="1062989485" sldId="260"/>
            <ac:spMk id="2" creationId="{952B4F35-FAD8-785F-10FA-3A193F5B1E33}"/>
          </ac:spMkLst>
        </pc:spChg>
        <pc:spChg chg="mod">
          <ac:chgData name="Ayodolamu Dada" userId="S::adada@ssso.southwark.sch.uk::ca945be6-2bda-4532-a82e-d342e4768e0e" providerId="AD" clId="Web-{65DA0492-43BA-A0C2-D23E-553AB171EDF9}" dt="2026-10-23T14:22:14.361" v="222" actId="20577"/>
          <ac:spMkLst>
            <pc:docMk/>
            <pc:sldMk cId="1062989485" sldId="260"/>
            <ac:spMk id="3" creationId="{30D8A8A1-38FD-D74F-8D85-71E8B27E921E}"/>
          </ac:spMkLst>
        </pc:spChg>
      </pc:sldChg>
      <pc:sldChg chg="modSp new">
        <pc:chgData name="Ayodolamu Dada" userId="S::adada@ssso.southwark.sch.uk::ca945be6-2bda-4532-a82e-d342e4768e0e" providerId="AD" clId="Web-{65DA0492-43BA-A0C2-D23E-553AB171EDF9}" dt="2026-10-23T14:31:20.352" v="264" actId="20577"/>
        <pc:sldMkLst>
          <pc:docMk/>
          <pc:sldMk cId="161137577" sldId="261"/>
        </pc:sldMkLst>
        <pc:spChg chg="mod">
          <ac:chgData name="Ayodolamu Dada" userId="S::adada@ssso.southwark.sch.uk::ca945be6-2bda-4532-a82e-d342e4768e0e" providerId="AD" clId="Web-{65DA0492-43BA-A0C2-D23E-553AB171EDF9}" dt="2026-10-23T13:28:07.027" v="87" actId="20577"/>
          <ac:spMkLst>
            <pc:docMk/>
            <pc:sldMk cId="161137577" sldId="261"/>
            <ac:spMk id="2" creationId="{FF13FAA8-14B4-3A30-3583-AE4CC26A4349}"/>
          </ac:spMkLst>
        </pc:spChg>
      </pc:sldChg>
      <pc:sldChg chg="modSp new">
        <pc:chgData name="Ayodolamu Dada" userId="S::adada@ssso.southwark.sch.uk::ca945be6-2bda-4532-a82e-d342e4768e0e" providerId="AD" clId="Web-{65DA0492-43BA-A0C2-D23E-553AB171EDF9}" dt="2026-10-23T13:28:17.027" v="91" actId="20577"/>
        <pc:sldMkLst>
          <pc:docMk/>
          <pc:sldMk cId="2888987410" sldId="262"/>
        </pc:sldMkLst>
        <pc:spChg chg="mod">
          <ac:chgData name="Ayodolamu Dada" userId="S::adada@ssso.southwark.sch.uk::ca945be6-2bda-4532-a82e-d342e4768e0e" providerId="AD" clId="Web-{65DA0492-43BA-A0C2-D23E-553AB171EDF9}" dt="2026-10-23T13:28:17.027" v="91" actId="20577"/>
          <ac:spMkLst>
            <pc:docMk/>
            <pc:sldMk cId="2888987410" sldId="262"/>
            <ac:spMk id="2" creationId="{87240322-0B1C-7E6C-F0B0-70CD803D25EC}"/>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AE63B9-888D-4E24-8638-43F1479628B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8845229-83C8-40C7-9335-D2AC636A29A3}">
      <dgm:prSet/>
      <dgm:spPr/>
      <dgm:t>
        <a:bodyPr/>
        <a:lstStyle/>
        <a:p>
          <a:r>
            <a:rPr lang="en-GB"/>
            <a:t>What attributes do you feel make a good leader?</a:t>
          </a:r>
          <a:endParaRPr lang="en-US"/>
        </a:p>
      </dgm:t>
    </dgm:pt>
    <dgm:pt modelId="{291546F8-20D3-4676-A095-83CAA88FE414}" type="parTrans" cxnId="{C92FC26F-71FC-4AAF-845F-B39BF6D378FD}">
      <dgm:prSet/>
      <dgm:spPr/>
      <dgm:t>
        <a:bodyPr/>
        <a:lstStyle/>
        <a:p>
          <a:endParaRPr lang="en-US"/>
        </a:p>
      </dgm:t>
    </dgm:pt>
    <dgm:pt modelId="{6E3EB455-DACF-42A3-B842-32B62514CDE6}" type="sibTrans" cxnId="{C92FC26F-71FC-4AAF-845F-B39BF6D378FD}">
      <dgm:prSet/>
      <dgm:spPr/>
      <dgm:t>
        <a:bodyPr/>
        <a:lstStyle/>
        <a:p>
          <a:endParaRPr lang="en-US"/>
        </a:p>
      </dgm:t>
    </dgm:pt>
    <dgm:pt modelId="{E5FDDE27-C2C9-4289-B7E4-3F06204BE98C}">
      <dgm:prSet/>
      <dgm:spPr/>
      <dgm:t>
        <a:bodyPr/>
        <a:lstStyle/>
        <a:p>
          <a:r>
            <a:rPr lang="en-GB"/>
            <a:t>What can we learn about St Joan about leadership?</a:t>
          </a:r>
          <a:endParaRPr lang="en-US"/>
        </a:p>
      </dgm:t>
    </dgm:pt>
    <dgm:pt modelId="{0FC233E3-F73A-4998-99C7-C8EF68B7D6AD}" type="parTrans" cxnId="{B50F2511-8103-482D-86C7-4F3F3D368DC2}">
      <dgm:prSet/>
      <dgm:spPr/>
      <dgm:t>
        <a:bodyPr/>
        <a:lstStyle/>
        <a:p>
          <a:endParaRPr lang="en-US"/>
        </a:p>
      </dgm:t>
    </dgm:pt>
    <dgm:pt modelId="{6BB279DB-7320-4CA5-B035-C481DDE3C67C}" type="sibTrans" cxnId="{B50F2511-8103-482D-86C7-4F3F3D368DC2}">
      <dgm:prSet/>
      <dgm:spPr/>
      <dgm:t>
        <a:bodyPr/>
        <a:lstStyle/>
        <a:p>
          <a:endParaRPr lang="en-US"/>
        </a:p>
      </dgm:t>
    </dgm:pt>
    <dgm:pt modelId="{27202E81-1071-4D4B-90CC-CAFDF7E3BE79}">
      <dgm:prSet/>
      <dgm:spPr/>
      <dgm:t>
        <a:bodyPr/>
        <a:lstStyle/>
        <a:p>
          <a:r>
            <a:rPr lang="en-GB"/>
            <a:t>Why is courage import as a leader?</a:t>
          </a:r>
          <a:endParaRPr lang="en-US"/>
        </a:p>
      </dgm:t>
    </dgm:pt>
    <dgm:pt modelId="{695B5180-02FD-4599-8477-797E74D9AD1B}" type="parTrans" cxnId="{173C3D42-798F-4FDD-9AE4-29EA6B17029C}">
      <dgm:prSet/>
      <dgm:spPr/>
      <dgm:t>
        <a:bodyPr/>
        <a:lstStyle/>
        <a:p>
          <a:endParaRPr lang="en-US"/>
        </a:p>
      </dgm:t>
    </dgm:pt>
    <dgm:pt modelId="{7C4B7702-670A-450F-B4BC-C05C5ECF563A}" type="sibTrans" cxnId="{173C3D42-798F-4FDD-9AE4-29EA6B17029C}">
      <dgm:prSet/>
      <dgm:spPr/>
      <dgm:t>
        <a:bodyPr/>
        <a:lstStyle/>
        <a:p>
          <a:endParaRPr lang="en-US"/>
        </a:p>
      </dgm:t>
    </dgm:pt>
    <dgm:pt modelId="{FCC5E115-D191-48E3-8178-847368501D6B}">
      <dgm:prSet/>
      <dgm:spPr/>
      <dgm:t>
        <a:bodyPr/>
        <a:lstStyle/>
        <a:p>
          <a:r>
            <a:rPr lang="en-GB"/>
            <a:t>How can you show leadership qualities at SSSO?</a:t>
          </a:r>
          <a:endParaRPr lang="en-US"/>
        </a:p>
      </dgm:t>
    </dgm:pt>
    <dgm:pt modelId="{03D63A78-BB57-4EDB-8613-A6DA7D7420EA}" type="parTrans" cxnId="{11805F24-907E-4FD2-BE77-5A74D4C9F38A}">
      <dgm:prSet/>
      <dgm:spPr/>
      <dgm:t>
        <a:bodyPr/>
        <a:lstStyle/>
        <a:p>
          <a:endParaRPr lang="en-US"/>
        </a:p>
      </dgm:t>
    </dgm:pt>
    <dgm:pt modelId="{DA962C02-5D2B-46F1-A580-D461BA9598AF}" type="sibTrans" cxnId="{11805F24-907E-4FD2-BE77-5A74D4C9F38A}">
      <dgm:prSet/>
      <dgm:spPr/>
      <dgm:t>
        <a:bodyPr/>
        <a:lstStyle/>
        <a:p>
          <a:endParaRPr lang="en-US"/>
        </a:p>
      </dgm:t>
    </dgm:pt>
    <dgm:pt modelId="{CC0416F1-9290-4B07-BF30-859D9E607154}">
      <dgm:prSet/>
      <dgm:spPr/>
      <dgm:t>
        <a:bodyPr/>
        <a:lstStyle/>
        <a:p>
          <a:r>
            <a:rPr lang="en-GB"/>
            <a:t>Who around you would you describe as courageous?</a:t>
          </a:r>
          <a:endParaRPr lang="en-US"/>
        </a:p>
      </dgm:t>
    </dgm:pt>
    <dgm:pt modelId="{26D90272-06E6-42E9-BDDC-2F4B79F61EEB}" type="parTrans" cxnId="{C70B8AC0-5925-4F8B-B4F2-F709143A9592}">
      <dgm:prSet/>
      <dgm:spPr/>
      <dgm:t>
        <a:bodyPr/>
        <a:lstStyle/>
        <a:p>
          <a:endParaRPr lang="en-US"/>
        </a:p>
      </dgm:t>
    </dgm:pt>
    <dgm:pt modelId="{4467D33B-CB71-49EE-89FF-1F12065DD163}" type="sibTrans" cxnId="{C70B8AC0-5925-4F8B-B4F2-F709143A9592}">
      <dgm:prSet/>
      <dgm:spPr/>
      <dgm:t>
        <a:bodyPr/>
        <a:lstStyle/>
        <a:p>
          <a:endParaRPr lang="en-US"/>
        </a:p>
      </dgm:t>
    </dgm:pt>
    <dgm:pt modelId="{6E078FB5-B279-40DA-BEF6-177BD1EFFAD3}" type="pres">
      <dgm:prSet presAssocID="{3EAE63B9-888D-4E24-8638-43F1479628B3}" presName="linear" presStyleCnt="0">
        <dgm:presLayoutVars>
          <dgm:animLvl val="lvl"/>
          <dgm:resizeHandles val="exact"/>
        </dgm:presLayoutVars>
      </dgm:prSet>
      <dgm:spPr/>
    </dgm:pt>
    <dgm:pt modelId="{4A101F14-4DA6-4F96-B5AC-030DC6797760}" type="pres">
      <dgm:prSet presAssocID="{B8845229-83C8-40C7-9335-D2AC636A29A3}" presName="parentText" presStyleLbl="node1" presStyleIdx="0" presStyleCnt="5">
        <dgm:presLayoutVars>
          <dgm:chMax val="0"/>
          <dgm:bulletEnabled val="1"/>
        </dgm:presLayoutVars>
      </dgm:prSet>
      <dgm:spPr/>
    </dgm:pt>
    <dgm:pt modelId="{EA316E1A-6A53-4D6D-ACF1-0F6F0852583C}" type="pres">
      <dgm:prSet presAssocID="{6E3EB455-DACF-42A3-B842-32B62514CDE6}" presName="spacer" presStyleCnt="0"/>
      <dgm:spPr/>
    </dgm:pt>
    <dgm:pt modelId="{1737E827-8395-4E64-A47B-96447B230DA2}" type="pres">
      <dgm:prSet presAssocID="{E5FDDE27-C2C9-4289-B7E4-3F06204BE98C}" presName="parentText" presStyleLbl="node1" presStyleIdx="1" presStyleCnt="5">
        <dgm:presLayoutVars>
          <dgm:chMax val="0"/>
          <dgm:bulletEnabled val="1"/>
        </dgm:presLayoutVars>
      </dgm:prSet>
      <dgm:spPr/>
    </dgm:pt>
    <dgm:pt modelId="{0B904FEA-96D0-4EC7-8B8C-2C607D99C827}" type="pres">
      <dgm:prSet presAssocID="{6BB279DB-7320-4CA5-B035-C481DDE3C67C}" presName="spacer" presStyleCnt="0"/>
      <dgm:spPr/>
    </dgm:pt>
    <dgm:pt modelId="{23059C89-3EA2-4F90-97C3-405F6303051A}" type="pres">
      <dgm:prSet presAssocID="{27202E81-1071-4D4B-90CC-CAFDF7E3BE79}" presName="parentText" presStyleLbl="node1" presStyleIdx="2" presStyleCnt="5">
        <dgm:presLayoutVars>
          <dgm:chMax val="0"/>
          <dgm:bulletEnabled val="1"/>
        </dgm:presLayoutVars>
      </dgm:prSet>
      <dgm:spPr/>
    </dgm:pt>
    <dgm:pt modelId="{C70079BC-21C4-4A55-B174-4CE0696605C1}" type="pres">
      <dgm:prSet presAssocID="{7C4B7702-670A-450F-B4BC-C05C5ECF563A}" presName="spacer" presStyleCnt="0"/>
      <dgm:spPr/>
    </dgm:pt>
    <dgm:pt modelId="{8FDDF6DE-9CC0-4ECD-A548-302A132DB478}" type="pres">
      <dgm:prSet presAssocID="{FCC5E115-D191-48E3-8178-847368501D6B}" presName="parentText" presStyleLbl="node1" presStyleIdx="3" presStyleCnt="5">
        <dgm:presLayoutVars>
          <dgm:chMax val="0"/>
          <dgm:bulletEnabled val="1"/>
        </dgm:presLayoutVars>
      </dgm:prSet>
      <dgm:spPr/>
    </dgm:pt>
    <dgm:pt modelId="{4D1FCB93-9694-418D-B85C-96172834A8DF}" type="pres">
      <dgm:prSet presAssocID="{DA962C02-5D2B-46F1-A580-D461BA9598AF}" presName="spacer" presStyleCnt="0"/>
      <dgm:spPr/>
    </dgm:pt>
    <dgm:pt modelId="{318D4E78-38A8-4EBB-BE02-25BCDB17A753}" type="pres">
      <dgm:prSet presAssocID="{CC0416F1-9290-4B07-BF30-859D9E607154}" presName="parentText" presStyleLbl="node1" presStyleIdx="4" presStyleCnt="5">
        <dgm:presLayoutVars>
          <dgm:chMax val="0"/>
          <dgm:bulletEnabled val="1"/>
        </dgm:presLayoutVars>
      </dgm:prSet>
      <dgm:spPr/>
    </dgm:pt>
  </dgm:ptLst>
  <dgm:cxnLst>
    <dgm:cxn modelId="{6EA98D07-2F08-468F-AA3A-1869B80657F5}" type="presOf" srcId="{3EAE63B9-888D-4E24-8638-43F1479628B3}" destId="{6E078FB5-B279-40DA-BEF6-177BD1EFFAD3}" srcOrd="0" destOrd="0" presId="urn:microsoft.com/office/officeart/2005/8/layout/vList2"/>
    <dgm:cxn modelId="{B50F2511-8103-482D-86C7-4F3F3D368DC2}" srcId="{3EAE63B9-888D-4E24-8638-43F1479628B3}" destId="{E5FDDE27-C2C9-4289-B7E4-3F06204BE98C}" srcOrd="1" destOrd="0" parTransId="{0FC233E3-F73A-4998-99C7-C8EF68B7D6AD}" sibTransId="{6BB279DB-7320-4CA5-B035-C481DDE3C67C}"/>
    <dgm:cxn modelId="{9E44AA1D-ABE4-4FAE-9FA7-21C0D542D2CF}" type="presOf" srcId="{E5FDDE27-C2C9-4289-B7E4-3F06204BE98C}" destId="{1737E827-8395-4E64-A47B-96447B230DA2}" srcOrd="0" destOrd="0" presId="urn:microsoft.com/office/officeart/2005/8/layout/vList2"/>
    <dgm:cxn modelId="{11805F24-907E-4FD2-BE77-5A74D4C9F38A}" srcId="{3EAE63B9-888D-4E24-8638-43F1479628B3}" destId="{FCC5E115-D191-48E3-8178-847368501D6B}" srcOrd="3" destOrd="0" parTransId="{03D63A78-BB57-4EDB-8613-A6DA7D7420EA}" sibTransId="{DA962C02-5D2B-46F1-A580-D461BA9598AF}"/>
    <dgm:cxn modelId="{E1887F61-26D9-4E4A-9375-3E6B5260C283}" type="presOf" srcId="{27202E81-1071-4D4B-90CC-CAFDF7E3BE79}" destId="{23059C89-3EA2-4F90-97C3-405F6303051A}" srcOrd="0" destOrd="0" presId="urn:microsoft.com/office/officeart/2005/8/layout/vList2"/>
    <dgm:cxn modelId="{173C3D42-798F-4FDD-9AE4-29EA6B17029C}" srcId="{3EAE63B9-888D-4E24-8638-43F1479628B3}" destId="{27202E81-1071-4D4B-90CC-CAFDF7E3BE79}" srcOrd="2" destOrd="0" parTransId="{695B5180-02FD-4599-8477-797E74D9AD1B}" sibTransId="{7C4B7702-670A-450F-B4BC-C05C5ECF563A}"/>
    <dgm:cxn modelId="{FF2F554C-2873-43B8-A721-AAF549ADBF6C}" type="presOf" srcId="{FCC5E115-D191-48E3-8178-847368501D6B}" destId="{8FDDF6DE-9CC0-4ECD-A548-302A132DB478}" srcOrd="0" destOrd="0" presId="urn:microsoft.com/office/officeart/2005/8/layout/vList2"/>
    <dgm:cxn modelId="{C92FC26F-71FC-4AAF-845F-B39BF6D378FD}" srcId="{3EAE63B9-888D-4E24-8638-43F1479628B3}" destId="{B8845229-83C8-40C7-9335-D2AC636A29A3}" srcOrd="0" destOrd="0" parTransId="{291546F8-20D3-4676-A095-83CAA88FE414}" sibTransId="{6E3EB455-DACF-42A3-B842-32B62514CDE6}"/>
    <dgm:cxn modelId="{B73DE9BF-03CB-4509-8E83-9BE0DBC18358}" type="presOf" srcId="{B8845229-83C8-40C7-9335-D2AC636A29A3}" destId="{4A101F14-4DA6-4F96-B5AC-030DC6797760}" srcOrd="0" destOrd="0" presId="urn:microsoft.com/office/officeart/2005/8/layout/vList2"/>
    <dgm:cxn modelId="{C70B8AC0-5925-4F8B-B4F2-F709143A9592}" srcId="{3EAE63B9-888D-4E24-8638-43F1479628B3}" destId="{CC0416F1-9290-4B07-BF30-859D9E607154}" srcOrd="4" destOrd="0" parTransId="{26D90272-06E6-42E9-BDDC-2F4B79F61EEB}" sibTransId="{4467D33B-CB71-49EE-89FF-1F12065DD163}"/>
    <dgm:cxn modelId="{3FCCACCB-C1D7-4A3B-BF64-9A47757E6BA1}" type="presOf" srcId="{CC0416F1-9290-4B07-BF30-859D9E607154}" destId="{318D4E78-38A8-4EBB-BE02-25BCDB17A753}" srcOrd="0" destOrd="0" presId="urn:microsoft.com/office/officeart/2005/8/layout/vList2"/>
    <dgm:cxn modelId="{766A6CF8-98ED-4890-8C7C-1C85324EAE5C}" type="presParOf" srcId="{6E078FB5-B279-40DA-BEF6-177BD1EFFAD3}" destId="{4A101F14-4DA6-4F96-B5AC-030DC6797760}" srcOrd="0" destOrd="0" presId="urn:microsoft.com/office/officeart/2005/8/layout/vList2"/>
    <dgm:cxn modelId="{761AC4F0-3C65-48F6-8170-D369B494DE8D}" type="presParOf" srcId="{6E078FB5-B279-40DA-BEF6-177BD1EFFAD3}" destId="{EA316E1A-6A53-4D6D-ACF1-0F6F0852583C}" srcOrd="1" destOrd="0" presId="urn:microsoft.com/office/officeart/2005/8/layout/vList2"/>
    <dgm:cxn modelId="{116878FE-5475-4721-A12B-BB5A7A9F7E4F}" type="presParOf" srcId="{6E078FB5-B279-40DA-BEF6-177BD1EFFAD3}" destId="{1737E827-8395-4E64-A47B-96447B230DA2}" srcOrd="2" destOrd="0" presId="urn:microsoft.com/office/officeart/2005/8/layout/vList2"/>
    <dgm:cxn modelId="{2ABE7CEB-D8DF-42A0-B49F-7F21546856A8}" type="presParOf" srcId="{6E078FB5-B279-40DA-BEF6-177BD1EFFAD3}" destId="{0B904FEA-96D0-4EC7-8B8C-2C607D99C827}" srcOrd="3" destOrd="0" presId="urn:microsoft.com/office/officeart/2005/8/layout/vList2"/>
    <dgm:cxn modelId="{540921D4-8D19-4409-84F7-1A8836E14433}" type="presParOf" srcId="{6E078FB5-B279-40DA-BEF6-177BD1EFFAD3}" destId="{23059C89-3EA2-4F90-97C3-405F6303051A}" srcOrd="4" destOrd="0" presId="urn:microsoft.com/office/officeart/2005/8/layout/vList2"/>
    <dgm:cxn modelId="{9A230674-DE48-4E65-B44A-6F5D71A3EF60}" type="presParOf" srcId="{6E078FB5-B279-40DA-BEF6-177BD1EFFAD3}" destId="{C70079BC-21C4-4A55-B174-4CE0696605C1}" srcOrd="5" destOrd="0" presId="urn:microsoft.com/office/officeart/2005/8/layout/vList2"/>
    <dgm:cxn modelId="{FB6BA3ED-1F9E-4015-A913-4F31CCAC1E13}" type="presParOf" srcId="{6E078FB5-B279-40DA-BEF6-177BD1EFFAD3}" destId="{8FDDF6DE-9CC0-4ECD-A548-302A132DB478}" srcOrd="6" destOrd="0" presId="urn:microsoft.com/office/officeart/2005/8/layout/vList2"/>
    <dgm:cxn modelId="{73370B83-1B72-488F-BE77-FFE3BFC11EFC}" type="presParOf" srcId="{6E078FB5-B279-40DA-BEF6-177BD1EFFAD3}" destId="{4D1FCB93-9694-418D-B85C-96172834A8DF}" srcOrd="7" destOrd="0" presId="urn:microsoft.com/office/officeart/2005/8/layout/vList2"/>
    <dgm:cxn modelId="{A99DE9F5-1CB5-4BB7-8062-598D808DACE6}" type="presParOf" srcId="{6E078FB5-B279-40DA-BEF6-177BD1EFFAD3}" destId="{318D4E78-38A8-4EBB-BE02-25BCDB17A75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101F14-4DA6-4F96-B5AC-030DC6797760}">
      <dsp:nvSpPr>
        <dsp:cNvPr id="0" name=""/>
        <dsp:cNvSpPr/>
      </dsp:nvSpPr>
      <dsp:spPr>
        <a:xfrm>
          <a:off x="0" y="25748"/>
          <a:ext cx="10515600" cy="7862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What attributes do you feel make a good leader?</a:t>
          </a:r>
          <a:endParaRPr lang="en-US" sz="3200" kern="1200"/>
        </a:p>
      </dsp:txBody>
      <dsp:txXfrm>
        <a:off x="38381" y="64129"/>
        <a:ext cx="10438838" cy="709478"/>
      </dsp:txXfrm>
    </dsp:sp>
    <dsp:sp modelId="{1737E827-8395-4E64-A47B-96447B230DA2}">
      <dsp:nvSpPr>
        <dsp:cNvPr id="0" name=""/>
        <dsp:cNvSpPr/>
      </dsp:nvSpPr>
      <dsp:spPr>
        <a:xfrm>
          <a:off x="0" y="904148"/>
          <a:ext cx="10515600" cy="7862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What can we learn about St Joan about leadership?</a:t>
          </a:r>
          <a:endParaRPr lang="en-US" sz="3200" kern="1200"/>
        </a:p>
      </dsp:txBody>
      <dsp:txXfrm>
        <a:off x="38381" y="942529"/>
        <a:ext cx="10438838" cy="709478"/>
      </dsp:txXfrm>
    </dsp:sp>
    <dsp:sp modelId="{23059C89-3EA2-4F90-97C3-405F6303051A}">
      <dsp:nvSpPr>
        <dsp:cNvPr id="0" name=""/>
        <dsp:cNvSpPr/>
      </dsp:nvSpPr>
      <dsp:spPr>
        <a:xfrm>
          <a:off x="0" y="1782549"/>
          <a:ext cx="10515600" cy="7862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Why is courage import as a leader?</a:t>
          </a:r>
          <a:endParaRPr lang="en-US" sz="3200" kern="1200"/>
        </a:p>
      </dsp:txBody>
      <dsp:txXfrm>
        <a:off x="38381" y="1820930"/>
        <a:ext cx="10438838" cy="709478"/>
      </dsp:txXfrm>
    </dsp:sp>
    <dsp:sp modelId="{8FDDF6DE-9CC0-4ECD-A548-302A132DB478}">
      <dsp:nvSpPr>
        <dsp:cNvPr id="0" name=""/>
        <dsp:cNvSpPr/>
      </dsp:nvSpPr>
      <dsp:spPr>
        <a:xfrm>
          <a:off x="0" y="2660949"/>
          <a:ext cx="10515600" cy="7862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How can you show leadership qualities at SSSO?</a:t>
          </a:r>
          <a:endParaRPr lang="en-US" sz="3200" kern="1200"/>
        </a:p>
      </dsp:txBody>
      <dsp:txXfrm>
        <a:off x="38381" y="2699330"/>
        <a:ext cx="10438838" cy="709478"/>
      </dsp:txXfrm>
    </dsp:sp>
    <dsp:sp modelId="{318D4E78-38A8-4EBB-BE02-25BCDB17A753}">
      <dsp:nvSpPr>
        <dsp:cNvPr id="0" name=""/>
        <dsp:cNvSpPr/>
      </dsp:nvSpPr>
      <dsp:spPr>
        <a:xfrm>
          <a:off x="0" y="3539349"/>
          <a:ext cx="10515600" cy="7862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Who around you would you describe as courageous?</a:t>
          </a:r>
          <a:endParaRPr lang="en-US" sz="3200" kern="1200"/>
        </a:p>
      </dsp:txBody>
      <dsp:txXfrm>
        <a:off x="38381" y="3577730"/>
        <a:ext cx="10438838" cy="70947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02/11/2026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02/11/2026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02/11/2026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02/11/2026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vesliderazgoresponsable.blogspot.com/2020/03/"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ordinaryphilosophy.com/2019/05/30/remembering-joan-of-arc/"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hyperlink" Target="http://epitemnein-epitomic.blogspot.com/2015/09/7-ways-to-pray-for-vulnerable.html"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9C50C74-8A78-8CC5-D7DD-C3695441E3AD}"/>
              </a:ext>
            </a:extLst>
          </p:cNvPr>
          <p:cNvPicPr>
            <a:picLocks noChangeAspect="1"/>
          </p:cNvPicPr>
          <p:nvPr/>
        </p:nvPicPr>
        <p:blipFill>
          <a:blip r:embed="rId2">
            <a:alphaModFix amt="50000"/>
            <a:extLst>
              <a:ext uri="{837473B0-CC2E-450A-ABE3-18F120FF3D39}">
                <a1611:picAttrSrcUrl xmlns:a1611="http://schemas.microsoft.com/office/drawing/2016/11/main" r:id="rId3"/>
              </a:ext>
            </a:extLst>
          </a:blip>
          <a:srcRect t="11378" b="9116"/>
          <a:stretch>
            <a:fillRect/>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GB">
                <a:solidFill>
                  <a:srgbClr val="FFFFFF"/>
                </a:solidFill>
              </a:rPr>
              <a:t>Leadership</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chor="t">
            <a:normAutofit/>
          </a:bodyPr>
          <a:lstStyle/>
          <a:p>
            <a:r>
              <a:rPr lang="en-GB">
                <a:solidFill>
                  <a:srgbClr val="FFFFFF"/>
                </a:solidFill>
              </a:rPr>
              <a:t>TFTD 1 </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78A0CB-FF9F-86B6-110E-55AA1DD20BAB}"/>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does it mean to lead like A Saint?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TextBox 3">
            <a:extLst>
              <a:ext uri="{FF2B5EF4-FFF2-40B4-BE49-F238E27FC236}">
                <a16:creationId xmlns:a16="http://schemas.microsoft.com/office/drawing/2014/main" id="{47E00346-1316-CD67-390A-46485496F771}"/>
              </a:ext>
            </a:extLst>
          </p:cNvPr>
          <p:cNvSpPr txBox="1"/>
          <p:nvPr/>
        </p:nvSpPr>
        <p:spPr>
          <a:xfrm>
            <a:off x="4918153" y="1156939"/>
            <a:ext cx="6286500" cy="3970318"/>
          </a:xfrm>
          <a:prstGeom prst="rect">
            <a:avLst/>
          </a:prstGeom>
          <a:solidFill>
            <a:schemeClr val="accent2">
              <a:lumMod val="40000"/>
              <a:lumOff val="60000"/>
            </a:schemeClr>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solidFill>
                  <a:srgbClr val="0070C0"/>
                </a:solidFill>
                <a:latin typeface="Aptos"/>
                <a:cs typeface="Arial"/>
              </a:rPr>
              <a:t>All Saints’ Day provides an opportunity to reflect on the kind of leaders we are called to be. The saints were not all leaders in the conventional sense, nor were they perfect people. However, their lives demonstrate that authentic Christian leadership is rooted in faith, humility, service, courage and love. </a:t>
            </a:r>
            <a:endParaRPr lang="en-US">
              <a:solidFill>
                <a:srgbClr val="0070C0"/>
              </a:solidFill>
            </a:endParaRPr>
          </a:p>
          <a:p>
            <a:pPr marL="285750" indent="-285750">
              <a:buFont typeface="Arial"/>
              <a:buChar char="•"/>
            </a:pPr>
            <a:r>
              <a:rPr lang="en-GB">
                <a:solidFill>
                  <a:srgbClr val="0070C0"/>
                </a:solidFill>
                <a:latin typeface="Aptos"/>
                <a:cs typeface="Arial"/>
              </a:rPr>
              <a:t>Their example challenges us to look beyond titles and positions and consider the impact we have on others. Whether we lead a team, a church community, a family or an organisation, we can learn from the saints that leadership is not simply about directing others; it is about setting an example, making sacrifices and helping others flourish.</a:t>
            </a:r>
          </a:p>
          <a:p>
            <a:pPr marL="285750" indent="-285750">
              <a:buFont typeface="Arial"/>
              <a:buChar char="•"/>
            </a:pPr>
            <a:endParaRPr lang="en-GB" dirty="0">
              <a:solidFill>
                <a:srgbClr val="0070C0"/>
              </a:solidFill>
            </a:endParaRPr>
          </a:p>
        </p:txBody>
      </p:sp>
    </p:spTree>
    <p:extLst>
      <p:ext uri="{BB962C8B-B14F-4D97-AF65-F5344CB8AC3E}">
        <p14:creationId xmlns:p14="http://schemas.microsoft.com/office/powerpoint/2010/main" val="1280077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A6BF2D-8686-2A78-CF8A-7D0A17B2B92B}"/>
              </a:ext>
            </a:extLst>
          </p:cNvPr>
          <p:cNvSpPr>
            <a:spLocks noGrp="1"/>
          </p:cNvSpPr>
          <p:nvPr>
            <p:ph type="title"/>
          </p:nvPr>
        </p:nvSpPr>
        <p:spPr>
          <a:xfrm>
            <a:off x="4654296" y="329184"/>
            <a:ext cx="6894576" cy="1783080"/>
          </a:xfrm>
        </p:spPr>
        <p:txBody>
          <a:bodyPr anchor="b">
            <a:normAutofit/>
          </a:bodyPr>
          <a:lstStyle/>
          <a:p>
            <a:r>
              <a:rPr lang="en-GB" sz="3800" b="1">
                <a:highlight>
                  <a:srgbClr val="FCFCFC"/>
                </a:highlight>
              </a:rPr>
              <a:t>St Joan of Arc — Leadership through courage and conviction</a:t>
            </a:r>
            <a:endParaRPr lang="en-US" sz="3800"/>
          </a:p>
          <a:p>
            <a:endParaRPr lang="en-GB" sz="3800"/>
          </a:p>
        </p:txBody>
      </p:sp>
      <p:pic>
        <p:nvPicPr>
          <p:cNvPr id="4" name="Picture 3">
            <a:extLst>
              <a:ext uri="{FF2B5EF4-FFF2-40B4-BE49-F238E27FC236}">
                <a16:creationId xmlns:a16="http://schemas.microsoft.com/office/drawing/2014/main" id="{2A3C8B20-50B3-1732-243E-37BC0152BF2B}"/>
              </a:ext>
            </a:extLst>
          </p:cNvPr>
          <p:cNvPicPr>
            <a:picLocks noChangeAspect="1"/>
          </p:cNvPicPr>
          <p:nvPr/>
        </p:nvPicPr>
        <p:blipFill>
          <a:blip r:embed="rId2">
            <a:extLst>
              <a:ext uri="{837473B0-CC2E-450A-ABE3-18F120FF3D39}">
                <a1611:picAttrSrcUrl xmlns:a1611="http://schemas.microsoft.com/office/drawing/2016/11/main" r:id="rId3"/>
              </a:ext>
            </a:extLst>
          </a:blip>
          <a:srcRect l="6893" r="3912"/>
          <a:stretch>
            <a:fillRect/>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4"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5CD8324-6F99-5594-72CB-FF00B300A250}"/>
              </a:ext>
            </a:extLst>
          </p:cNvPr>
          <p:cNvSpPr>
            <a:spLocks noGrp="1"/>
          </p:cNvSpPr>
          <p:nvPr>
            <p:ph idx="1"/>
          </p:nvPr>
        </p:nvSpPr>
        <p:spPr>
          <a:xfrm>
            <a:off x="4654296" y="2706624"/>
            <a:ext cx="6894576" cy="3483864"/>
          </a:xfrm>
          <a:solidFill>
            <a:schemeClr val="accent2">
              <a:lumMod val="40000"/>
              <a:lumOff val="60000"/>
            </a:schemeClr>
          </a:solidFill>
        </p:spPr>
        <p:txBody>
          <a:bodyPr vert="horz" lIns="91440" tIns="45720" rIns="91440" bIns="45720" rtlCol="0" anchor="t">
            <a:normAutofit/>
          </a:bodyPr>
          <a:lstStyle/>
          <a:p>
            <a:r>
              <a:rPr lang="en-GB" sz="2400" b="1">
                <a:solidFill>
                  <a:srgbClr val="0070C0"/>
                </a:solidFill>
                <a:latin typeface="-apple-system-body"/>
                <a:ea typeface="-apple-system-body"/>
                <a:cs typeface="-apple-system-body"/>
              </a:rPr>
              <a:t>Who was she?</a:t>
            </a:r>
          </a:p>
          <a:p>
            <a:r>
              <a:rPr lang="en-GB" sz="2400">
                <a:solidFill>
                  <a:srgbClr val="0070C0"/>
                </a:solidFill>
                <a:latin typeface="-apple-system-body"/>
                <a:ea typeface="-apple-system-body"/>
                <a:cs typeface="-apple-system-body"/>
              </a:rPr>
              <a:t>St Joan of Arc was a young French woman who lived during the Hundred Years’ War. Believing she had a religious calling, she persuaded French leaders to allow her to support their military campaign. She became a symbol of courage and national resistance, was captured and executed in 1431, and was later canonised in 1920.</a:t>
            </a:r>
            <a:endParaRPr lang="en-GB" sz="2400">
              <a:solidFill>
                <a:srgbClr val="0070C0"/>
              </a:solidFill>
            </a:endParaRPr>
          </a:p>
        </p:txBody>
      </p:sp>
    </p:spTree>
    <p:extLst>
      <p:ext uri="{BB962C8B-B14F-4D97-AF65-F5344CB8AC3E}">
        <p14:creationId xmlns:p14="http://schemas.microsoft.com/office/powerpoint/2010/main" val="1775831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26C7DC-DC8D-8F81-C11E-A31D96EB6E69}"/>
              </a:ext>
            </a:extLst>
          </p:cNvPr>
          <p:cNvSpPr>
            <a:spLocks noGrp="1"/>
          </p:cNvSpPr>
          <p:nvPr>
            <p:ph type="title"/>
          </p:nvPr>
        </p:nvSpPr>
        <p:spPr>
          <a:xfrm>
            <a:off x="841248" y="548640"/>
            <a:ext cx="3600860" cy="5431536"/>
          </a:xfrm>
        </p:spPr>
        <p:txBody>
          <a:bodyPr>
            <a:normAutofit/>
          </a:bodyPr>
          <a:lstStyle/>
          <a:p>
            <a:r>
              <a:rPr lang="en-GB" sz="5000"/>
              <a:t>How did she demonstrate leadership?</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43D540A-B12F-5158-47B3-367C1DCBBC1E}"/>
              </a:ext>
            </a:extLst>
          </p:cNvPr>
          <p:cNvSpPr>
            <a:spLocks noGrp="1"/>
          </p:cNvSpPr>
          <p:nvPr>
            <p:ph idx="1"/>
          </p:nvPr>
        </p:nvSpPr>
        <p:spPr>
          <a:xfrm>
            <a:off x="5126418" y="552091"/>
            <a:ext cx="6224335" cy="5431536"/>
          </a:xfrm>
          <a:solidFill>
            <a:schemeClr val="accent2">
              <a:lumMod val="40000"/>
              <a:lumOff val="60000"/>
            </a:schemeClr>
          </a:solidFill>
          <a:ln>
            <a:solidFill>
              <a:srgbClr val="0070C0"/>
            </a:solidFill>
          </a:ln>
        </p:spPr>
        <p:txBody>
          <a:bodyPr vert="horz" lIns="91440" tIns="45720" rIns="91440" bIns="45720" rtlCol="0" anchor="ctr">
            <a:normAutofit/>
          </a:bodyPr>
          <a:lstStyle/>
          <a:p>
            <a:pPr>
              <a:buFont typeface=""/>
            </a:pPr>
            <a:r>
              <a:rPr lang="en-GB" sz="2200" b="1">
                <a:solidFill>
                  <a:srgbClr val="0070C0"/>
                </a:solidFill>
                <a:latin typeface="-apple-system-body"/>
                <a:ea typeface="-apple-system-body"/>
                <a:cs typeface="-apple-system-body"/>
              </a:rPr>
              <a:t>Courage in adversity:</a:t>
            </a:r>
            <a:r>
              <a:rPr lang="en-GB" sz="2200">
                <a:solidFill>
                  <a:srgbClr val="0070C0"/>
                </a:solidFill>
                <a:latin typeface="-apple-system-body"/>
                <a:ea typeface="-apple-system-body"/>
                <a:cs typeface="-apple-system-body"/>
              </a:rPr>
              <a:t> Despite her young age and the dangers she faced, she stepped forward to pursue what she believed was her calling.</a:t>
            </a:r>
            <a:endParaRPr lang="en-US" sz="2200">
              <a:solidFill>
                <a:srgbClr val="0070C0"/>
              </a:solidFill>
            </a:endParaRPr>
          </a:p>
          <a:p>
            <a:pPr marL="228600" indent="-228600">
              <a:buFont typeface=""/>
              <a:buChar char="•"/>
            </a:pPr>
            <a:r>
              <a:rPr lang="en-GB" sz="2200" b="1">
                <a:solidFill>
                  <a:srgbClr val="0070C0"/>
                </a:solidFill>
                <a:latin typeface="-apple-system-body"/>
                <a:ea typeface="-apple-system-body"/>
                <a:cs typeface="-apple-system-body"/>
              </a:rPr>
              <a:t>Confidence in her convictions:</a:t>
            </a:r>
            <a:r>
              <a:rPr lang="en-GB" sz="2200">
                <a:solidFill>
                  <a:srgbClr val="0070C0"/>
                </a:solidFill>
                <a:latin typeface="-apple-system-body"/>
                <a:ea typeface="-apple-system-body"/>
                <a:cs typeface="-apple-system-body"/>
              </a:rPr>
              <a:t> She remained committed to her beliefs even when challenged by powerful people.</a:t>
            </a:r>
          </a:p>
          <a:p>
            <a:pPr marL="228600" indent="-228600">
              <a:buFont typeface=""/>
              <a:buChar char="•"/>
            </a:pPr>
            <a:r>
              <a:rPr lang="en-GB" sz="2200" b="1">
                <a:solidFill>
                  <a:srgbClr val="0070C0"/>
                </a:solidFill>
                <a:latin typeface="-apple-system-body"/>
                <a:ea typeface="-apple-system-body"/>
                <a:cs typeface="-apple-system-body"/>
              </a:rPr>
              <a:t>Inspiring others:</a:t>
            </a:r>
            <a:r>
              <a:rPr lang="en-GB" sz="2200">
                <a:solidFill>
                  <a:srgbClr val="0070C0"/>
                </a:solidFill>
                <a:latin typeface="-apple-system-body"/>
                <a:ea typeface="-apple-system-body"/>
                <a:cs typeface="-apple-system-body"/>
              </a:rPr>
              <a:t> Her determination helped inspire French troops during a difficult period of the war.</a:t>
            </a:r>
          </a:p>
          <a:p>
            <a:pPr marL="228600" indent="-228600">
              <a:buFont typeface=""/>
              <a:buChar char="•"/>
            </a:pPr>
            <a:r>
              <a:rPr lang="en-GB" sz="2200" b="1">
                <a:solidFill>
                  <a:srgbClr val="0070C0"/>
                </a:solidFill>
                <a:latin typeface="-apple-system-body"/>
                <a:ea typeface="-apple-system-body"/>
                <a:cs typeface="-apple-system-body"/>
              </a:rPr>
              <a:t>Taking initiative:</a:t>
            </a:r>
            <a:r>
              <a:rPr lang="en-GB" sz="2200">
                <a:solidFill>
                  <a:srgbClr val="0070C0"/>
                </a:solidFill>
                <a:latin typeface="-apple-system-body"/>
                <a:ea typeface="-apple-system-body"/>
                <a:cs typeface="-apple-system-body"/>
              </a:rPr>
              <a:t> She did not wait for someone else to act; she took responsibility and pursued what she believed needed to be done.</a:t>
            </a:r>
            <a:endParaRPr lang="en-GB" sz="2200">
              <a:solidFill>
                <a:srgbClr val="0070C0"/>
              </a:solidFill>
            </a:endParaRPr>
          </a:p>
        </p:txBody>
      </p:sp>
    </p:spTree>
    <p:extLst>
      <p:ext uri="{BB962C8B-B14F-4D97-AF65-F5344CB8AC3E}">
        <p14:creationId xmlns:p14="http://schemas.microsoft.com/office/powerpoint/2010/main" val="2971593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2B4F35-FAD8-785F-10FA-3A193F5B1E33}"/>
              </a:ext>
            </a:extLst>
          </p:cNvPr>
          <p:cNvSpPr>
            <a:spLocks noGrp="1"/>
          </p:cNvSpPr>
          <p:nvPr>
            <p:ph type="title"/>
          </p:nvPr>
        </p:nvSpPr>
        <p:spPr>
          <a:xfrm>
            <a:off x="572493" y="238539"/>
            <a:ext cx="11018520" cy="1434415"/>
          </a:xfrm>
        </p:spPr>
        <p:txBody>
          <a:bodyPr anchor="b">
            <a:normAutofit/>
          </a:bodyPr>
          <a:lstStyle/>
          <a:p>
            <a:r>
              <a:rPr lang="en-GB" sz="5400"/>
              <a:t>THE CHRISTIAN PERSPECTIVE</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0D8A8A1-38FD-D74F-8D85-71E8B27E921E}"/>
              </a:ext>
            </a:extLst>
          </p:cNvPr>
          <p:cNvSpPr>
            <a:spLocks noGrp="1"/>
          </p:cNvSpPr>
          <p:nvPr>
            <p:ph idx="1"/>
          </p:nvPr>
        </p:nvSpPr>
        <p:spPr>
          <a:xfrm>
            <a:off x="572493" y="2071316"/>
            <a:ext cx="6713552" cy="4119172"/>
          </a:xfrm>
          <a:solidFill>
            <a:schemeClr val="accent2">
              <a:lumMod val="40000"/>
              <a:lumOff val="60000"/>
            </a:schemeClr>
          </a:solidFill>
        </p:spPr>
        <p:txBody>
          <a:bodyPr vert="horz" lIns="91440" tIns="45720" rIns="91440" bIns="45720" rtlCol="0" anchor="t">
            <a:normAutofit/>
          </a:bodyPr>
          <a:lstStyle/>
          <a:p>
            <a:pPr marL="0" indent="0">
              <a:buNone/>
            </a:pPr>
            <a:r>
              <a:rPr lang="en-GB" sz="1500">
                <a:solidFill>
                  <a:srgbClr val="0070C0"/>
                </a:solidFill>
                <a:latin typeface="Aptos"/>
                <a:cs typeface="Arial"/>
              </a:rPr>
              <a:t>Christian courage is not the absence of fear; it is the willingness to trust God when the way ahead is uncertain. Throughout Scripture, God calls people to step beyond their comfort zones and act in faith. Moses, Esther, the apostles and many others faced circumstances that demanded courage and trust in God.</a:t>
            </a:r>
          </a:p>
          <a:p>
            <a:pPr marL="0" indent="0">
              <a:buNone/>
            </a:pPr>
            <a:r>
              <a:rPr lang="en-GB" sz="1500">
                <a:solidFill>
                  <a:srgbClr val="0070C0"/>
                </a:solidFill>
                <a:latin typeface="Aptos"/>
                <a:cs typeface="Arial"/>
              </a:rPr>
              <a:t>St Joan's life invites us to reflect on what it means to stand firm in our Christian convictions. In our own lives, this may mean speaking up when someone is treated unfairly, refusing to participate in wrongdoing or making a difficult decision because it is the right thing to do.</a:t>
            </a:r>
          </a:p>
          <a:p>
            <a:pPr marL="0" indent="0">
              <a:buNone/>
            </a:pPr>
            <a:r>
              <a:rPr lang="en-GB" sz="1500">
                <a:solidFill>
                  <a:srgbClr val="0070C0"/>
                </a:solidFill>
                <a:latin typeface="Aptos"/>
                <a:cs typeface="Arial"/>
              </a:rPr>
              <a:t>However, Christian courage must be accompanied by humility, wisdom and discernment. We should not assume that every strong personal conviction automatically represents God's will. Prayer, Scripture and wise counsel help us discern how best to act.</a:t>
            </a:r>
          </a:p>
          <a:p>
            <a:pPr marL="0" indent="0">
              <a:buNone/>
            </a:pPr>
            <a:r>
              <a:rPr lang="en-GB" sz="1500">
                <a:solidFill>
                  <a:srgbClr val="0070C0"/>
                </a:solidFill>
                <a:latin typeface="Aptos"/>
                <a:cs typeface="Arial"/>
              </a:rPr>
              <a:t>“Set an example for the believers in speech, in conduct, in love, in faith and in purity.”</a:t>
            </a:r>
          </a:p>
          <a:p>
            <a:pPr marL="0" indent="0">
              <a:buNone/>
            </a:pPr>
            <a:r>
              <a:rPr lang="en-GB" sz="1500">
                <a:solidFill>
                  <a:srgbClr val="0070C0"/>
                </a:solidFill>
                <a:latin typeface="Aptos"/>
                <a:cs typeface="Arial"/>
              </a:rPr>
              <a:t>1 Timothy 4:12</a:t>
            </a:r>
          </a:p>
          <a:p>
            <a:pPr marL="0" lvl="0" indent="0">
              <a:lnSpc>
                <a:spcPts val="2048"/>
              </a:lnSpc>
              <a:buNone/>
            </a:pPr>
            <a:endParaRPr lang="en-GB" sz="1500" dirty="0">
              <a:latin typeface="Aptos"/>
              <a:cs typeface="Arial"/>
            </a:endParaRPr>
          </a:p>
        </p:txBody>
      </p:sp>
      <p:pic>
        <p:nvPicPr>
          <p:cNvPr id="4" name="Picture 3" descr="Powerful Images of the Cross: Faith, Symbolism, and Spiritual Art">
            <a:extLst>
              <a:ext uri="{FF2B5EF4-FFF2-40B4-BE49-F238E27FC236}">
                <a16:creationId xmlns:a16="http://schemas.microsoft.com/office/drawing/2014/main" id="{9CDA2869-E5D6-BD22-E668-1478AB3FF5B8}"/>
              </a:ext>
            </a:extLst>
          </p:cNvPr>
          <p:cNvPicPr>
            <a:picLocks noChangeAspect="1"/>
          </p:cNvPicPr>
          <p:nvPr/>
        </p:nvPicPr>
        <p:blipFill>
          <a:blip r:embed="rId2"/>
          <a:srcRect t="30616" r="3" b="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1062989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3FAA8-14B4-3A30-3583-AE4CC26A4349}"/>
              </a:ext>
            </a:extLst>
          </p:cNvPr>
          <p:cNvSpPr>
            <a:spLocks noGrp="1"/>
          </p:cNvSpPr>
          <p:nvPr>
            <p:ph type="title"/>
          </p:nvPr>
        </p:nvSpPr>
        <p:spPr/>
        <p:txBody>
          <a:bodyPr/>
          <a:lstStyle/>
          <a:p>
            <a:r>
              <a:rPr lang="en-GB"/>
              <a:t>LET'S REFLECT</a:t>
            </a:r>
            <a:endParaRPr lang="en-GB" dirty="0"/>
          </a:p>
        </p:txBody>
      </p:sp>
      <p:graphicFrame>
        <p:nvGraphicFramePr>
          <p:cNvPr id="5" name="Content Placeholder 2">
            <a:extLst>
              <a:ext uri="{FF2B5EF4-FFF2-40B4-BE49-F238E27FC236}">
                <a16:creationId xmlns:a16="http://schemas.microsoft.com/office/drawing/2014/main" id="{30E064B5-7A2E-C9BA-CE56-2FC7F4FE7998}"/>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1137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240322-0B1C-7E6C-F0B0-70CD803D25EC}"/>
              </a:ext>
            </a:extLst>
          </p:cNvPr>
          <p:cNvSpPr>
            <a:spLocks noGrp="1"/>
          </p:cNvSpPr>
          <p:nvPr>
            <p:ph type="title"/>
          </p:nvPr>
        </p:nvSpPr>
        <p:spPr>
          <a:xfrm>
            <a:off x="572493" y="238539"/>
            <a:ext cx="11018520" cy="1434415"/>
          </a:xfrm>
        </p:spPr>
        <p:txBody>
          <a:bodyPr anchor="b">
            <a:normAutofit/>
          </a:bodyPr>
          <a:lstStyle/>
          <a:p>
            <a:r>
              <a:rPr lang="en-GB" sz="5400"/>
              <a:t>PRAYER</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A9D324-4CA9-316C-CCC4-11F049F2D480}"/>
              </a:ext>
            </a:extLst>
          </p:cNvPr>
          <p:cNvSpPr>
            <a:spLocks noGrp="1"/>
          </p:cNvSpPr>
          <p:nvPr>
            <p:ph idx="1"/>
          </p:nvPr>
        </p:nvSpPr>
        <p:spPr>
          <a:xfrm>
            <a:off x="572493" y="2071316"/>
            <a:ext cx="6713552" cy="4119172"/>
          </a:xfrm>
          <a:solidFill>
            <a:schemeClr val="accent2">
              <a:lumMod val="40000"/>
              <a:lumOff val="60000"/>
            </a:schemeClr>
          </a:solidFill>
        </p:spPr>
        <p:txBody>
          <a:bodyPr vert="horz" lIns="91440" tIns="45720" rIns="91440" bIns="45720" rtlCol="0" anchor="t">
            <a:normAutofit/>
          </a:bodyPr>
          <a:lstStyle/>
          <a:p>
            <a:pPr marL="0" indent="0">
              <a:buNone/>
            </a:pPr>
            <a:r>
              <a:rPr lang="en-GB" sz="2000">
                <a:solidFill>
                  <a:srgbClr val="0070C0"/>
                </a:solidFill>
                <a:ea typeface="+mn-lt"/>
                <a:cs typeface="+mn-lt"/>
              </a:rPr>
              <a:t>Heavenly Father,</a:t>
            </a:r>
            <a:endParaRPr lang="en-GB" sz="2000">
              <a:solidFill>
                <a:srgbClr val="0070C0"/>
              </a:solidFill>
            </a:endParaRPr>
          </a:p>
          <a:p>
            <a:pPr marL="0" indent="0">
              <a:buNone/>
            </a:pPr>
            <a:r>
              <a:rPr lang="en-GB" sz="2000">
                <a:solidFill>
                  <a:srgbClr val="0070C0"/>
                </a:solidFill>
                <a:ea typeface="+mn-lt"/>
                <a:cs typeface="+mn-lt"/>
              </a:rPr>
              <a:t>Thank You for giving us the opportunity to lead. Please give us the courage to stand up for what is right, even when it is difficult or unpopular. Help us to speak with confidence, make wise decisions and remain faithful to You when we face challenges.</a:t>
            </a:r>
            <a:endParaRPr lang="en-GB" sz="2000">
              <a:solidFill>
                <a:srgbClr val="0070C0"/>
              </a:solidFill>
            </a:endParaRPr>
          </a:p>
          <a:p>
            <a:pPr marL="0" indent="0">
              <a:buNone/>
            </a:pPr>
            <a:r>
              <a:rPr lang="en-GB" sz="2000">
                <a:solidFill>
                  <a:srgbClr val="0070C0"/>
                </a:solidFill>
                <a:ea typeface="+mn-lt"/>
                <a:cs typeface="+mn-lt"/>
              </a:rPr>
              <a:t>Give us the strength to step outside our comfort zones, the boldness to use our voices to make a difference, and the humility to seek Your guidance when we are uncertain.</a:t>
            </a:r>
            <a:endParaRPr lang="en-GB" sz="2000">
              <a:solidFill>
                <a:srgbClr val="0070C0"/>
              </a:solidFill>
            </a:endParaRPr>
          </a:p>
          <a:p>
            <a:pPr marL="0" indent="0">
              <a:buNone/>
            </a:pPr>
            <a:r>
              <a:rPr lang="en-GB" sz="2000">
                <a:solidFill>
                  <a:srgbClr val="0070C0"/>
                </a:solidFill>
                <a:ea typeface="+mn-lt"/>
                <a:cs typeface="+mn-lt"/>
              </a:rPr>
              <a:t>Help us not to be led by fear, but to trust in You and lead with integrity, wisdom and love.</a:t>
            </a:r>
            <a:endParaRPr lang="en-GB" sz="2000">
              <a:solidFill>
                <a:srgbClr val="0070C0"/>
              </a:solidFill>
            </a:endParaRPr>
          </a:p>
          <a:p>
            <a:pPr marL="0" indent="0">
              <a:buNone/>
            </a:pPr>
            <a:r>
              <a:rPr lang="en-GB" sz="2000">
                <a:solidFill>
                  <a:srgbClr val="0070C0"/>
                </a:solidFill>
                <a:ea typeface="+mn-lt"/>
                <a:cs typeface="+mn-lt"/>
              </a:rPr>
              <a:t>In Jesus’ name, Amen.</a:t>
            </a:r>
            <a:endParaRPr lang="en-GB" sz="2000">
              <a:solidFill>
                <a:srgbClr val="0070C0"/>
              </a:solidFill>
            </a:endParaRPr>
          </a:p>
        </p:txBody>
      </p:sp>
      <p:pic>
        <p:nvPicPr>
          <p:cNvPr id="4" name="Picture 3">
            <a:extLst>
              <a:ext uri="{FF2B5EF4-FFF2-40B4-BE49-F238E27FC236}">
                <a16:creationId xmlns:a16="http://schemas.microsoft.com/office/drawing/2014/main" id="{B43D05A9-2DF3-B7ED-4469-CCEE1CA88467}"/>
              </a:ext>
            </a:extLst>
          </p:cNvPr>
          <p:cNvPicPr>
            <a:picLocks noChangeAspect="1"/>
          </p:cNvPicPr>
          <p:nvPr/>
        </p:nvPicPr>
        <p:blipFill>
          <a:blip r:embed="rId2">
            <a:extLst>
              <a:ext uri="{837473B0-CC2E-450A-ABE3-18F120FF3D39}">
                <a1611:picAttrSrcUrl xmlns:a1611="http://schemas.microsoft.com/office/drawing/2016/11/main" r:id="rId3"/>
              </a:ext>
            </a:extLst>
          </a:blip>
          <a:srcRect r="27847" b="1"/>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8889874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Leadership</vt:lpstr>
      <vt:lpstr>What does it mean to lead like A Saint?</vt:lpstr>
      <vt:lpstr>St Joan of Arc — Leadership through courage and conviction </vt:lpstr>
      <vt:lpstr>How did she demonstrate leadership?</vt:lpstr>
      <vt:lpstr>THE CHRISTIAN PERSPECTIVE</vt:lpstr>
      <vt:lpstr>LET'S REFLECT</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139</cp:revision>
  <dcterms:created xsi:type="dcterms:W3CDTF">2013-07-15T20:26:40Z</dcterms:created>
  <dcterms:modified xsi:type="dcterms:W3CDTF">2026-11-02T10:49:28Z</dcterms:modified>
</cp:coreProperties>
</file>