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4DEDEE1-7C64-7621-0F15-8AADC9FCABCC}" v="189" dt="2026-01-09T15:56:09.446"/>
    <p1510:client id="{BFA7ECD9-DED2-9A35-A2BE-D85B6A293FA9}" v="4" dt="2026-01-09T15:58:01.9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yodolamu Dada" userId="S::adada@ssso.southwark.sch.uk::ca945be6-2bda-4532-a82e-d342e4768e0e" providerId="AD" clId="Web-{BFA7ECD9-DED2-9A35-A2BE-D85B6A293FA9}"/>
    <pc:docChg chg="modSld">
      <pc:chgData name="Ayodolamu Dada" userId="S::adada@ssso.southwark.sch.uk::ca945be6-2bda-4532-a82e-d342e4768e0e" providerId="AD" clId="Web-{BFA7ECD9-DED2-9A35-A2BE-D85B6A293FA9}" dt="2026-01-09T15:58:08.351" v="5"/>
      <pc:docMkLst>
        <pc:docMk/>
      </pc:docMkLst>
      <pc:sldChg chg="addSp delSp modSp">
        <pc:chgData name="Ayodolamu Dada" userId="S::adada@ssso.southwark.sch.uk::ca945be6-2bda-4532-a82e-d342e4768e0e" providerId="AD" clId="Web-{BFA7ECD9-DED2-9A35-A2BE-D85B6A293FA9}" dt="2026-01-09T15:58:08.351" v="5"/>
        <pc:sldMkLst>
          <pc:docMk/>
          <pc:sldMk cId="109857222" sldId="256"/>
        </pc:sldMkLst>
        <pc:spChg chg="mod">
          <ac:chgData name="Ayodolamu Dada" userId="S::adada@ssso.southwark.sch.uk::ca945be6-2bda-4532-a82e-d342e4768e0e" providerId="AD" clId="Web-{BFA7ECD9-DED2-9A35-A2BE-D85B6A293FA9}" dt="2026-01-09T15:58:08.351" v="5"/>
          <ac:spMkLst>
            <pc:docMk/>
            <pc:sldMk cId="109857222" sldId="256"/>
            <ac:spMk id="2" creationId="{00000000-0000-0000-0000-000000000000}"/>
          </ac:spMkLst>
        </pc:spChg>
        <pc:spChg chg="mod">
          <ac:chgData name="Ayodolamu Dada" userId="S::adada@ssso.southwark.sch.uk::ca945be6-2bda-4532-a82e-d342e4768e0e" providerId="AD" clId="Web-{BFA7ECD9-DED2-9A35-A2BE-D85B6A293FA9}" dt="2026-01-09T15:58:08.351" v="5"/>
          <ac:spMkLst>
            <pc:docMk/>
            <pc:sldMk cId="109857222" sldId="256"/>
            <ac:spMk id="3" creationId="{00000000-0000-0000-0000-000000000000}"/>
          </ac:spMkLst>
        </pc:spChg>
        <pc:spChg chg="del">
          <ac:chgData name="Ayodolamu Dada" userId="S::adada@ssso.southwark.sch.uk::ca945be6-2bda-4532-a82e-d342e4768e0e" providerId="AD" clId="Web-{BFA7ECD9-DED2-9A35-A2BE-D85B6A293FA9}" dt="2026-01-09T15:57:56.271" v="2"/>
          <ac:spMkLst>
            <pc:docMk/>
            <pc:sldMk cId="109857222" sldId="256"/>
            <ac:spMk id="22" creationId="{55666830-9A19-4E01-8505-D6C7F9AC5665}"/>
          </ac:spMkLst>
        </pc:spChg>
        <pc:spChg chg="del">
          <ac:chgData name="Ayodolamu Dada" userId="S::adada@ssso.southwark.sch.uk::ca945be6-2bda-4532-a82e-d342e4768e0e" providerId="AD" clId="Web-{BFA7ECD9-DED2-9A35-A2BE-D85B6A293FA9}" dt="2026-01-09T15:57:56.271" v="2"/>
          <ac:spMkLst>
            <pc:docMk/>
            <pc:sldMk cId="109857222" sldId="256"/>
            <ac:spMk id="24" creationId="{AE9FC877-7FB6-4D22-9988-35420644E202}"/>
          </ac:spMkLst>
        </pc:spChg>
        <pc:spChg chg="del">
          <ac:chgData name="Ayodolamu Dada" userId="S::adada@ssso.southwark.sch.uk::ca945be6-2bda-4532-a82e-d342e4768e0e" providerId="AD" clId="Web-{BFA7ECD9-DED2-9A35-A2BE-D85B6A293FA9}" dt="2026-01-09T15:57:56.271" v="2"/>
          <ac:spMkLst>
            <pc:docMk/>
            <pc:sldMk cId="109857222" sldId="256"/>
            <ac:spMk id="26" creationId="{E41809D1-F12E-46BB-B804-5F209D325E8B}"/>
          </ac:spMkLst>
        </pc:spChg>
        <pc:spChg chg="del">
          <ac:chgData name="Ayodolamu Dada" userId="S::adada@ssso.southwark.sch.uk::ca945be6-2bda-4532-a82e-d342e4768e0e" providerId="AD" clId="Web-{BFA7ECD9-DED2-9A35-A2BE-D85B6A293FA9}" dt="2026-01-09T15:57:56.271" v="2"/>
          <ac:spMkLst>
            <pc:docMk/>
            <pc:sldMk cId="109857222" sldId="256"/>
            <ac:spMk id="28" creationId="{AF2F604E-43BE-4DC3-B983-E071523364F8}"/>
          </ac:spMkLst>
        </pc:spChg>
        <pc:spChg chg="del">
          <ac:chgData name="Ayodolamu Dada" userId="S::adada@ssso.southwark.sch.uk::ca945be6-2bda-4532-a82e-d342e4768e0e" providerId="AD" clId="Web-{BFA7ECD9-DED2-9A35-A2BE-D85B6A293FA9}" dt="2026-01-09T15:57:56.271" v="2"/>
          <ac:spMkLst>
            <pc:docMk/>
            <pc:sldMk cId="109857222" sldId="256"/>
            <ac:spMk id="30" creationId="{08C9B587-E65E-4B52-B37C-ABEBB6E87928}"/>
          </ac:spMkLst>
        </pc:spChg>
        <pc:spChg chg="add del">
          <ac:chgData name="Ayodolamu Dada" userId="S::adada@ssso.southwark.sch.uk::ca945be6-2bda-4532-a82e-d342e4768e0e" providerId="AD" clId="Web-{BFA7ECD9-DED2-9A35-A2BE-D85B6A293FA9}" dt="2026-01-09T15:58:08.351" v="5"/>
          <ac:spMkLst>
            <pc:docMk/>
            <pc:sldMk cId="109857222" sldId="256"/>
            <ac:spMk id="35" creationId="{5DCB5928-DC7D-4612-9922-441966E15627}"/>
          </ac:spMkLst>
        </pc:spChg>
        <pc:spChg chg="add del">
          <ac:chgData name="Ayodolamu Dada" userId="S::adada@ssso.southwark.sch.uk::ca945be6-2bda-4532-a82e-d342e4768e0e" providerId="AD" clId="Web-{BFA7ECD9-DED2-9A35-A2BE-D85B6A293FA9}" dt="2026-01-09T15:58:08.351" v="5"/>
          <ac:spMkLst>
            <pc:docMk/>
            <pc:sldMk cId="109857222" sldId="256"/>
            <ac:spMk id="37" creationId="{682C1161-1736-45EC-99B7-33F3CAE9D517}"/>
          </ac:spMkLst>
        </pc:spChg>
        <pc:spChg chg="add del">
          <ac:chgData name="Ayodolamu Dada" userId="S::adada@ssso.southwark.sch.uk::ca945be6-2bda-4532-a82e-d342e4768e0e" providerId="AD" clId="Web-{BFA7ECD9-DED2-9A35-A2BE-D85B6A293FA9}" dt="2026-01-09T15:58:08.351" v="5"/>
          <ac:spMkLst>
            <pc:docMk/>
            <pc:sldMk cId="109857222" sldId="256"/>
            <ac:spMk id="39" creationId="{84D4DDB8-B68F-45B0-9F62-C4279996F672}"/>
          </ac:spMkLst>
        </pc:spChg>
        <pc:spChg chg="add del">
          <ac:chgData name="Ayodolamu Dada" userId="S::adada@ssso.southwark.sch.uk::ca945be6-2bda-4532-a82e-d342e4768e0e" providerId="AD" clId="Web-{BFA7ECD9-DED2-9A35-A2BE-D85B6A293FA9}" dt="2026-01-09T15:58:08.351" v="5"/>
          <ac:spMkLst>
            <pc:docMk/>
            <pc:sldMk cId="109857222" sldId="256"/>
            <ac:spMk id="41" creationId="{AF2F604E-43BE-4DC3-B983-E071523364F8}"/>
          </ac:spMkLst>
        </pc:spChg>
        <pc:spChg chg="add del">
          <ac:chgData name="Ayodolamu Dada" userId="S::adada@ssso.southwark.sch.uk::ca945be6-2bda-4532-a82e-d342e4768e0e" providerId="AD" clId="Web-{BFA7ECD9-DED2-9A35-A2BE-D85B6A293FA9}" dt="2026-01-09T15:58:08.351" v="5"/>
          <ac:spMkLst>
            <pc:docMk/>
            <pc:sldMk cId="109857222" sldId="256"/>
            <ac:spMk id="43" creationId="{08C9B587-E65E-4B52-B37C-ABEBB6E87928}"/>
          </ac:spMkLst>
        </pc:spChg>
        <pc:spChg chg="add">
          <ac:chgData name="Ayodolamu Dada" userId="S::adada@ssso.southwark.sch.uk::ca945be6-2bda-4532-a82e-d342e4768e0e" providerId="AD" clId="Web-{BFA7ECD9-DED2-9A35-A2BE-D85B6A293FA9}" dt="2026-01-09T15:58:08.351" v="5"/>
          <ac:spMkLst>
            <pc:docMk/>
            <pc:sldMk cId="109857222" sldId="256"/>
            <ac:spMk id="48" creationId="{ECC07320-C2CA-4E29-8481-9D9E143C7788}"/>
          </ac:spMkLst>
        </pc:spChg>
        <pc:spChg chg="add">
          <ac:chgData name="Ayodolamu Dada" userId="S::adada@ssso.southwark.sch.uk::ca945be6-2bda-4532-a82e-d342e4768e0e" providerId="AD" clId="Web-{BFA7ECD9-DED2-9A35-A2BE-D85B6A293FA9}" dt="2026-01-09T15:58:08.351" v="5"/>
          <ac:spMkLst>
            <pc:docMk/>
            <pc:sldMk cId="109857222" sldId="256"/>
            <ac:spMk id="50" creationId="{178FB36B-5BFE-42CA-BC60-1115E0D95EEC}"/>
          </ac:spMkLst>
        </pc:spChg>
        <pc:picChg chg="mod ord">
          <ac:chgData name="Ayodolamu Dada" userId="S::adada@ssso.southwark.sch.uk::ca945be6-2bda-4532-a82e-d342e4768e0e" providerId="AD" clId="Web-{BFA7ECD9-DED2-9A35-A2BE-D85B6A293FA9}" dt="2026-01-09T15:58:08.351" v="5"/>
          <ac:picMkLst>
            <pc:docMk/>
            <pc:sldMk cId="109857222" sldId="256"/>
            <ac:picMk id="5" creationId="{1C697BD1-42CC-663F-8B47-428183D4932A}"/>
          </ac:picMkLst>
        </pc:picChg>
      </pc:sldChg>
    </pc:docChg>
  </pc:docChgLst>
  <pc:docChgLst>
    <pc:chgData name="Ayodolamu Dada" userId="S::adada@ssso.southwark.sch.uk::ca945be6-2bda-4532-a82e-d342e4768e0e" providerId="AD" clId="Web-{64DEDEE1-7C64-7621-0F15-8AADC9FCABCC}"/>
    <pc:docChg chg="addSld modSld">
      <pc:chgData name="Ayodolamu Dada" userId="S::adada@ssso.southwark.sch.uk::ca945be6-2bda-4532-a82e-d342e4768e0e" providerId="AD" clId="Web-{64DEDEE1-7C64-7621-0F15-8AADC9FCABCC}" dt="2026-01-09T15:56:09.446" v="210" actId="20577"/>
      <pc:docMkLst>
        <pc:docMk/>
      </pc:docMkLst>
      <pc:sldChg chg="addSp delSp modSp mod setBg setClrOvrMap">
        <pc:chgData name="Ayodolamu Dada" userId="S::adada@ssso.southwark.sch.uk::ca945be6-2bda-4532-a82e-d342e4768e0e" providerId="AD" clId="Web-{64DEDEE1-7C64-7621-0F15-8AADC9FCABCC}" dt="2026-01-09T15:56:09.446" v="210" actId="20577"/>
        <pc:sldMkLst>
          <pc:docMk/>
          <pc:sldMk cId="109857222" sldId="256"/>
        </pc:sldMkLst>
        <pc:spChg chg="mod">
          <ac:chgData name="Ayodolamu Dada" userId="S::adada@ssso.southwark.sch.uk::ca945be6-2bda-4532-a82e-d342e4768e0e" providerId="AD" clId="Web-{64DEDEE1-7C64-7621-0F15-8AADC9FCABCC}" dt="2026-01-09T15:55:29.927" v="209"/>
          <ac:spMkLst>
            <pc:docMk/>
            <pc:sldMk cId="109857222" sldId="256"/>
            <ac:spMk id="2" creationId="{00000000-0000-0000-0000-000000000000}"/>
          </ac:spMkLst>
        </pc:spChg>
        <pc:spChg chg="mod">
          <ac:chgData name="Ayodolamu Dada" userId="S::adada@ssso.southwark.sch.uk::ca945be6-2bda-4532-a82e-d342e4768e0e" providerId="AD" clId="Web-{64DEDEE1-7C64-7621-0F15-8AADC9FCABCC}" dt="2026-01-09T15:56:09.446" v="210" actId="20577"/>
          <ac:spMkLst>
            <pc:docMk/>
            <pc:sldMk cId="109857222" sldId="256"/>
            <ac:spMk id="3" creationId="{00000000-0000-0000-0000-000000000000}"/>
          </ac:spMkLst>
        </pc:spChg>
        <pc:spChg chg="add del">
          <ac:chgData name="Ayodolamu Dada" userId="S::adada@ssso.southwark.sch.uk::ca945be6-2bda-4532-a82e-d342e4768e0e" providerId="AD" clId="Web-{64DEDEE1-7C64-7621-0F15-8AADC9FCABCC}" dt="2026-01-09T15:40:10.989" v="150"/>
          <ac:spMkLst>
            <pc:docMk/>
            <pc:sldMk cId="109857222" sldId="256"/>
            <ac:spMk id="9" creationId="{22A397E7-BF60-45B2-84C7-B074B76C37A7}"/>
          </ac:spMkLst>
        </pc:spChg>
        <pc:spChg chg="add del">
          <ac:chgData name="Ayodolamu Dada" userId="S::adada@ssso.southwark.sch.uk::ca945be6-2bda-4532-a82e-d342e4768e0e" providerId="AD" clId="Web-{64DEDEE1-7C64-7621-0F15-8AADC9FCABCC}" dt="2026-01-09T15:41:32.039" v="154"/>
          <ac:spMkLst>
            <pc:docMk/>
            <pc:sldMk cId="109857222" sldId="256"/>
            <ac:spMk id="10" creationId="{71B2258F-86CA-4D4D-8270-BC05FCDEBFB3}"/>
          </ac:spMkLst>
        </pc:spChg>
        <pc:spChg chg="add del">
          <ac:chgData name="Ayodolamu Dada" userId="S::adada@ssso.southwark.sch.uk::ca945be6-2bda-4532-a82e-d342e4768e0e" providerId="AD" clId="Web-{64DEDEE1-7C64-7621-0F15-8AADC9FCABCC}" dt="2026-01-09T15:40:10.989" v="150"/>
          <ac:spMkLst>
            <pc:docMk/>
            <pc:sldMk cId="109857222" sldId="256"/>
            <ac:spMk id="11" creationId="{890DEF05-784E-4B61-89E4-04C4ECF4E5A0}"/>
          </ac:spMkLst>
        </pc:spChg>
        <pc:spChg chg="add del">
          <ac:chgData name="Ayodolamu Dada" userId="S::adada@ssso.southwark.sch.uk::ca945be6-2bda-4532-a82e-d342e4768e0e" providerId="AD" clId="Web-{64DEDEE1-7C64-7621-0F15-8AADC9FCABCC}" dt="2026-01-09T15:55:29.927" v="209"/>
          <ac:spMkLst>
            <pc:docMk/>
            <pc:sldMk cId="109857222" sldId="256"/>
            <ac:spMk id="15" creationId="{0E91F5CA-B392-444C-88E3-BF5BAAEBDEB0}"/>
          </ac:spMkLst>
        </pc:spChg>
        <pc:spChg chg="add del">
          <ac:chgData name="Ayodolamu Dada" userId="S::adada@ssso.southwark.sch.uk::ca945be6-2bda-4532-a82e-d342e4768e0e" providerId="AD" clId="Web-{64DEDEE1-7C64-7621-0F15-8AADC9FCABCC}" dt="2026-01-09T15:55:29.927" v="209"/>
          <ac:spMkLst>
            <pc:docMk/>
            <pc:sldMk cId="109857222" sldId="256"/>
            <ac:spMk id="17" creationId="{0459807F-B6FA-44D3-9A53-C55B6B56884A}"/>
          </ac:spMkLst>
        </pc:spChg>
        <pc:spChg chg="add">
          <ac:chgData name="Ayodolamu Dada" userId="S::adada@ssso.southwark.sch.uk::ca945be6-2bda-4532-a82e-d342e4768e0e" providerId="AD" clId="Web-{64DEDEE1-7C64-7621-0F15-8AADC9FCABCC}" dt="2026-01-09T15:55:29.927" v="209"/>
          <ac:spMkLst>
            <pc:docMk/>
            <pc:sldMk cId="109857222" sldId="256"/>
            <ac:spMk id="22" creationId="{55666830-9A19-4E01-8505-D6C7F9AC5665}"/>
          </ac:spMkLst>
        </pc:spChg>
        <pc:spChg chg="add">
          <ac:chgData name="Ayodolamu Dada" userId="S::adada@ssso.southwark.sch.uk::ca945be6-2bda-4532-a82e-d342e4768e0e" providerId="AD" clId="Web-{64DEDEE1-7C64-7621-0F15-8AADC9FCABCC}" dt="2026-01-09T15:55:29.927" v="209"/>
          <ac:spMkLst>
            <pc:docMk/>
            <pc:sldMk cId="109857222" sldId="256"/>
            <ac:spMk id="24" creationId="{AE9FC877-7FB6-4D22-9988-35420644E202}"/>
          </ac:spMkLst>
        </pc:spChg>
        <pc:spChg chg="add">
          <ac:chgData name="Ayodolamu Dada" userId="S::adada@ssso.southwark.sch.uk::ca945be6-2bda-4532-a82e-d342e4768e0e" providerId="AD" clId="Web-{64DEDEE1-7C64-7621-0F15-8AADC9FCABCC}" dt="2026-01-09T15:55:29.927" v="209"/>
          <ac:spMkLst>
            <pc:docMk/>
            <pc:sldMk cId="109857222" sldId="256"/>
            <ac:spMk id="26" creationId="{E41809D1-F12E-46BB-B804-5F209D325E8B}"/>
          </ac:spMkLst>
        </pc:spChg>
        <pc:spChg chg="add">
          <ac:chgData name="Ayodolamu Dada" userId="S::adada@ssso.southwark.sch.uk::ca945be6-2bda-4532-a82e-d342e4768e0e" providerId="AD" clId="Web-{64DEDEE1-7C64-7621-0F15-8AADC9FCABCC}" dt="2026-01-09T15:55:29.927" v="209"/>
          <ac:spMkLst>
            <pc:docMk/>
            <pc:sldMk cId="109857222" sldId="256"/>
            <ac:spMk id="28" creationId="{AF2F604E-43BE-4DC3-B983-E071523364F8}"/>
          </ac:spMkLst>
        </pc:spChg>
        <pc:spChg chg="add">
          <ac:chgData name="Ayodolamu Dada" userId="S::adada@ssso.southwark.sch.uk::ca945be6-2bda-4532-a82e-d342e4768e0e" providerId="AD" clId="Web-{64DEDEE1-7C64-7621-0F15-8AADC9FCABCC}" dt="2026-01-09T15:55:29.927" v="209"/>
          <ac:spMkLst>
            <pc:docMk/>
            <pc:sldMk cId="109857222" sldId="256"/>
            <ac:spMk id="30" creationId="{08C9B587-E65E-4B52-B37C-ABEBB6E87928}"/>
          </ac:spMkLst>
        </pc:spChg>
        <pc:picChg chg="add del mod ord">
          <ac:chgData name="Ayodolamu Dada" userId="S::adada@ssso.southwark.sch.uk::ca945be6-2bda-4532-a82e-d342e4768e0e" providerId="AD" clId="Web-{64DEDEE1-7C64-7621-0F15-8AADC9FCABCC}" dt="2026-01-09T15:40:12.520" v="151"/>
          <ac:picMkLst>
            <pc:docMk/>
            <pc:sldMk cId="109857222" sldId="256"/>
            <ac:picMk id="4" creationId="{661EAB77-8FD0-7182-DEE8-0039FAF6E963}"/>
          </ac:picMkLst>
        </pc:picChg>
        <pc:picChg chg="add mod ord">
          <ac:chgData name="Ayodolamu Dada" userId="S::adada@ssso.southwark.sch.uk::ca945be6-2bda-4532-a82e-d342e4768e0e" providerId="AD" clId="Web-{64DEDEE1-7C64-7621-0F15-8AADC9FCABCC}" dt="2026-01-09T15:55:29.927" v="209"/>
          <ac:picMkLst>
            <pc:docMk/>
            <pc:sldMk cId="109857222" sldId="256"/>
            <ac:picMk id="5" creationId="{1C697BD1-42CC-663F-8B47-428183D4932A}"/>
          </ac:picMkLst>
        </pc:picChg>
        <pc:cxnChg chg="add del">
          <ac:chgData name="Ayodolamu Dada" userId="S::adada@ssso.southwark.sch.uk::ca945be6-2bda-4532-a82e-d342e4768e0e" providerId="AD" clId="Web-{64DEDEE1-7C64-7621-0F15-8AADC9FCABCC}" dt="2026-01-09T15:40:10.989" v="150"/>
          <ac:cxnSpMkLst>
            <pc:docMk/>
            <pc:sldMk cId="109857222" sldId="256"/>
            <ac:cxnSpMk id="13" creationId="{C41BAEC7-F7B0-4224-8B18-8F74B7D87F0B}"/>
          </ac:cxnSpMkLst>
        </pc:cxnChg>
      </pc:sldChg>
      <pc:sldChg chg="addSp delSp modSp new mod setBg">
        <pc:chgData name="Ayodolamu Dada" userId="S::adada@ssso.southwark.sch.uk::ca945be6-2bda-4532-a82e-d342e4768e0e" providerId="AD" clId="Web-{64DEDEE1-7C64-7621-0F15-8AADC9FCABCC}" dt="2026-01-09T15:42:59.576" v="176"/>
        <pc:sldMkLst>
          <pc:docMk/>
          <pc:sldMk cId="260186682" sldId="257"/>
        </pc:sldMkLst>
        <pc:spChg chg="mod">
          <ac:chgData name="Ayodolamu Dada" userId="S::adada@ssso.southwark.sch.uk::ca945be6-2bda-4532-a82e-d342e4768e0e" providerId="AD" clId="Web-{64DEDEE1-7C64-7621-0F15-8AADC9FCABCC}" dt="2026-01-09T15:42:59.576" v="176"/>
          <ac:spMkLst>
            <pc:docMk/>
            <pc:sldMk cId="260186682" sldId="257"/>
            <ac:spMk id="2" creationId="{2A4C8869-6C28-C793-C1E9-7894637E6A2C}"/>
          </ac:spMkLst>
        </pc:spChg>
        <pc:spChg chg="mod ord">
          <ac:chgData name="Ayodolamu Dada" userId="S::adada@ssso.southwark.sch.uk::ca945be6-2bda-4532-a82e-d342e4768e0e" providerId="AD" clId="Web-{64DEDEE1-7C64-7621-0F15-8AADC9FCABCC}" dt="2026-01-09T15:42:59.576" v="176"/>
          <ac:spMkLst>
            <pc:docMk/>
            <pc:sldMk cId="260186682" sldId="257"/>
            <ac:spMk id="3" creationId="{9EB74494-A288-698F-65AE-2985C8831856}"/>
          </ac:spMkLst>
        </pc:spChg>
        <pc:spChg chg="add del mod">
          <ac:chgData name="Ayodolamu Dada" userId="S::adada@ssso.southwark.sch.uk::ca945be6-2bda-4532-a82e-d342e4768e0e" providerId="AD" clId="Web-{64DEDEE1-7C64-7621-0F15-8AADC9FCABCC}" dt="2026-01-09T15:42:40.245" v="171"/>
          <ac:spMkLst>
            <pc:docMk/>
            <pc:sldMk cId="260186682" sldId="257"/>
            <ac:spMk id="5" creationId="{9D88948E-371F-F125-7667-9BE3C6A31D06}"/>
          </ac:spMkLst>
        </pc:spChg>
        <pc:spChg chg="add del">
          <ac:chgData name="Ayodolamu Dada" userId="S::adada@ssso.southwark.sch.uk::ca945be6-2bda-4532-a82e-d342e4768e0e" providerId="AD" clId="Web-{64DEDEE1-7C64-7621-0F15-8AADC9FCABCC}" dt="2026-01-09T15:42:59.576" v="175"/>
          <ac:spMkLst>
            <pc:docMk/>
            <pc:sldMk cId="260186682" sldId="257"/>
            <ac:spMk id="9" creationId="{3346177D-ADC4-4968-B747-5CFCD390B5B9}"/>
          </ac:spMkLst>
        </pc:spChg>
        <pc:spChg chg="add del">
          <ac:chgData name="Ayodolamu Dada" userId="S::adada@ssso.southwark.sch.uk::ca945be6-2bda-4532-a82e-d342e4768e0e" providerId="AD" clId="Web-{64DEDEE1-7C64-7621-0F15-8AADC9FCABCC}" dt="2026-01-09T15:42:59.576" v="175"/>
          <ac:spMkLst>
            <pc:docMk/>
            <pc:sldMk cId="260186682" sldId="257"/>
            <ac:spMk id="11" creationId="{0844A943-BF79-4FEA-ABB1-3BD54D236606}"/>
          </ac:spMkLst>
        </pc:spChg>
        <pc:spChg chg="add del">
          <ac:chgData name="Ayodolamu Dada" userId="S::adada@ssso.southwark.sch.uk::ca945be6-2bda-4532-a82e-d342e4768e0e" providerId="AD" clId="Web-{64DEDEE1-7C64-7621-0F15-8AADC9FCABCC}" dt="2026-01-09T15:42:59.576" v="175"/>
          <ac:spMkLst>
            <pc:docMk/>
            <pc:sldMk cId="260186682" sldId="257"/>
            <ac:spMk id="13" creationId="{6437CC72-F4A8-4DC3-AFAB-D22C482C8100}"/>
          </ac:spMkLst>
        </pc:spChg>
        <pc:spChg chg="add">
          <ac:chgData name="Ayodolamu Dada" userId="S::adada@ssso.southwark.sch.uk::ca945be6-2bda-4532-a82e-d342e4768e0e" providerId="AD" clId="Web-{64DEDEE1-7C64-7621-0F15-8AADC9FCABCC}" dt="2026-01-09T15:42:59.576" v="176"/>
          <ac:spMkLst>
            <pc:docMk/>
            <pc:sldMk cId="260186682" sldId="257"/>
            <ac:spMk id="15" creationId="{2EB492CD-616E-47F8-933B-5E2D952A0593}"/>
          </ac:spMkLst>
        </pc:spChg>
        <pc:spChg chg="add">
          <ac:chgData name="Ayodolamu Dada" userId="S::adada@ssso.southwark.sch.uk::ca945be6-2bda-4532-a82e-d342e4768e0e" providerId="AD" clId="Web-{64DEDEE1-7C64-7621-0F15-8AADC9FCABCC}" dt="2026-01-09T15:42:59.576" v="176"/>
          <ac:spMkLst>
            <pc:docMk/>
            <pc:sldMk cId="260186682" sldId="257"/>
            <ac:spMk id="16" creationId="{59383CF9-23B5-4335-9B21-1791C4CF1C75}"/>
          </ac:spMkLst>
        </pc:spChg>
        <pc:spChg chg="add">
          <ac:chgData name="Ayodolamu Dada" userId="S::adada@ssso.southwark.sch.uk::ca945be6-2bda-4532-a82e-d342e4768e0e" providerId="AD" clId="Web-{64DEDEE1-7C64-7621-0F15-8AADC9FCABCC}" dt="2026-01-09T15:42:59.576" v="176"/>
          <ac:spMkLst>
            <pc:docMk/>
            <pc:sldMk cId="260186682" sldId="257"/>
            <ac:spMk id="17" creationId="{0007FE00-9498-4706-B255-6437B0252C02}"/>
          </ac:spMkLst>
        </pc:spChg>
        <pc:picChg chg="add mod">
          <ac:chgData name="Ayodolamu Dada" userId="S::adada@ssso.southwark.sch.uk::ca945be6-2bda-4532-a82e-d342e4768e0e" providerId="AD" clId="Web-{64DEDEE1-7C64-7621-0F15-8AADC9FCABCC}" dt="2026-01-09T15:42:59.576" v="176"/>
          <ac:picMkLst>
            <pc:docMk/>
            <pc:sldMk cId="260186682" sldId="257"/>
            <ac:picMk id="4" creationId="{526B7C73-3280-6D99-065A-56AB684F2A6B}"/>
          </ac:picMkLst>
        </pc:picChg>
      </pc:sldChg>
      <pc:sldChg chg="addSp delSp modSp new mod setBg">
        <pc:chgData name="Ayodolamu Dada" userId="S::adada@ssso.southwark.sch.uk::ca945be6-2bda-4532-a82e-d342e4768e0e" providerId="AD" clId="Web-{64DEDEE1-7C64-7621-0F15-8AADC9FCABCC}" dt="2026-01-09T15:43:54.771" v="189" actId="20577"/>
        <pc:sldMkLst>
          <pc:docMk/>
          <pc:sldMk cId="1448600149" sldId="258"/>
        </pc:sldMkLst>
        <pc:spChg chg="mod">
          <ac:chgData name="Ayodolamu Dada" userId="S::adada@ssso.southwark.sch.uk::ca945be6-2bda-4532-a82e-d342e4768e0e" providerId="AD" clId="Web-{64DEDEE1-7C64-7621-0F15-8AADC9FCABCC}" dt="2026-01-09T15:43:47.832" v="186" actId="14100"/>
          <ac:spMkLst>
            <pc:docMk/>
            <pc:sldMk cId="1448600149" sldId="258"/>
            <ac:spMk id="2" creationId="{785FFA9A-1B05-F635-1093-1845F859CCEE}"/>
          </ac:spMkLst>
        </pc:spChg>
        <pc:spChg chg="mod">
          <ac:chgData name="Ayodolamu Dada" userId="S::adada@ssso.southwark.sch.uk::ca945be6-2bda-4532-a82e-d342e4768e0e" providerId="AD" clId="Web-{64DEDEE1-7C64-7621-0F15-8AADC9FCABCC}" dt="2026-01-09T15:43:54.771" v="189" actId="20577"/>
          <ac:spMkLst>
            <pc:docMk/>
            <pc:sldMk cId="1448600149" sldId="258"/>
            <ac:spMk id="3" creationId="{19B2D8E4-10E7-5615-9040-37197FC2DD24}"/>
          </ac:spMkLst>
        </pc:spChg>
        <pc:spChg chg="add del mod">
          <ac:chgData name="Ayodolamu Dada" userId="S::adada@ssso.southwark.sch.uk::ca945be6-2bda-4532-a82e-d342e4768e0e" providerId="AD" clId="Web-{64DEDEE1-7C64-7621-0F15-8AADC9FCABCC}" dt="2026-01-09T15:43:34.128" v="182"/>
          <ac:spMkLst>
            <pc:docMk/>
            <pc:sldMk cId="1448600149" sldId="258"/>
            <ac:spMk id="5" creationId="{9D2F7388-CE21-6007-7448-B90A5CD76A76}"/>
          </ac:spMkLst>
        </pc:spChg>
        <pc:spChg chg="add">
          <ac:chgData name="Ayodolamu Dada" userId="S::adada@ssso.southwark.sch.uk::ca945be6-2bda-4532-a82e-d342e4768e0e" providerId="AD" clId="Web-{64DEDEE1-7C64-7621-0F15-8AADC9FCABCC}" dt="2026-01-09T15:43:30.533" v="181"/>
          <ac:spMkLst>
            <pc:docMk/>
            <pc:sldMk cId="1448600149" sldId="258"/>
            <ac:spMk id="10" creationId="{DB304A14-32D0-4873-B914-423ED7B8DAFD}"/>
          </ac:spMkLst>
        </pc:spChg>
        <pc:spChg chg="add">
          <ac:chgData name="Ayodolamu Dada" userId="S::adada@ssso.southwark.sch.uk::ca945be6-2bda-4532-a82e-d342e4768e0e" providerId="AD" clId="Web-{64DEDEE1-7C64-7621-0F15-8AADC9FCABCC}" dt="2026-01-09T15:43:30.533" v="181"/>
          <ac:spMkLst>
            <pc:docMk/>
            <pc:sldMk cId="1448600149" sldId="258"/>
            <ac:spMk id="12" creationId="{1D460C86-854F-4FB3-ABC2-E823D8FEB9DB}"/>
          </ac:spMkLst>
        </pc:spChg>
        <pc:spChg chg="add">
          <ac:chgData name="Ayodolamu Dada" userId="S::adada@ssso.southwark.sch.uk::ca945be6-2bda-4532-a82e-d342e4768e0e" providerId="AD" clId="Web-{64DEDEE1-7C64-7621-0F15-8AADC9FCABCC}" dt="2026-01-09T15:43:30.533" v="181"/>
          <ac:spMkLst>
            <pc:docMk/>
            <pc:sldMk cId="1448600149" sldId="258"/>
            <ac:spMk id="14" creationId="{BB48116A-278A-4CC5-89D3-9DE8E8FF1245}"/>
          </ac:spMkLst>
        </pc:spChg>
        <pc:picChg chg="add mod">
          <ac:chgData name="Ayodolamu Dada" userId="S::adada@ssso.southwark.sch.uk::ca945be6-2bda-4532-a82e-d342e4768e0e" providerId="AD" clId="Web-{64DEDEE1-7C64-7621-0F15-8AADC9FCABCC}" dt="2026-01-09T15:43:30.533" v="181"/>
          <ac:picMkLst>
            <pc:docMk/>
            <pc:sldMk cId="1448600149" sldId="258"/>
            <ac:picMk id="4" creationId="{FEE87129-4487-D2F3-E19E-80080ADDEC80}"/>
          </ac:picMkLst>
        </pc:picChg>
      </pc:sldChg>
      <pc:sldChg chg="addSp delSp modSp new">
        <pc:chgData name="Ayodolamu Dada" userId="S::adada@ssso.southwark.sch.uk::ca945be6-2bda-4532-a82e-d342e4768e0e" providerId="AD" clId="Web-{64DEDEE1-7C64-7621-0F15-8AADC9FCABCC}" dt="2026-01-09T15:44:11.538" v="190"/>
        <pc:sldMkLst>
          <pc:docMk/>
          <pc:sldMk cId="884864226" sldId="259"/>
        </pc:sldMkLst>
        <pc:spChg chg="mod">
          <ac:chgData name="Ayodolamu Dada" userId="S::adada@ssso.southwark.sch.uk::ca945be6-2bda-4532-a82e-d342e4768e0e" providerId="AD" clId="Web-{64DEDEE1-7C64-7621-0F15-8AADC9FCABCC}" dt="2026-01-09T11:48:12.506" v="61" actId="20577"/>
          <ac:spMkLst>
            <pc:docMk/>
            <pc:sldMk cId="884864226" sldId="259"/>
            <ac:spMk id="2" creationId="{AC946D72-F029-DB76-FB6B-95CD8DD030BA}"/>
          </ac:spMkLst>
        </pc:spChg>
        <pc:spChg chg="del mod">
          <ac:chgData name="Ayodolamu Dada" userId="S::adada@ssso.southwark.sch.uk::ca945be6-2bda-4532-a82e-d342e4768e0e" providerId="AD" clId="Web-{64DEDEE1-7C64-7621-0F15-8AADC9FCABCC}" dt="2026-01-09T15:44:11.538" v="190"/>
          <ac:spMkLst>
            <pc:docMk/>
            <pc:sldMk cId="884864226" sldId="259"/>
            <ac:spMk id="3" creationId="{81A2EBA6-838C-108D-BDE0-0C052A716E7A}"/>
          </ac:spMkLst>
        </pc:spChg>
        <pc:graphicFrameChg chg="add">
          <ac:chgData name="Ayodolamu Dada" userId="S::adada@ssso.southwark.sch.uk::ca945be6-2bda-4532-a82e-d342e4768e0e" providerId="AD" clId="Web-{64DEDEE1-7C64-7621-0F15-8AADC9FCABCC}" dt="2026-01-09T15:44:11.538" v="190"/>
          <ac:graphicFrameMkLst>
            <pc:docMk/>
            <pc:sldMk cId="884864226" sldId="259"/>
            <ac:graphicFrameMk id="5" creationId="{85AAB733-D78C-A7B0-7C00-09E98517AB33}"/>
          </ac:graphicFrameMkLst>
        </pc:graphicFrameChg>
      </pc:sldChg>
      <pc:sldChg chg="addSp delSp modSp new mod setBg">
        <pc:chgData name="Ayodolamu Dada" userId="S::adada@ssso.southwark.sch.uk::ca945be6-2bda-4532-a82e-d342e4768e0e" providerId="AD" clId="Web-{64DEDEE1-7C64-7621-0F15-8AADC9FCABCC}" dt="2026-01-09T15:44:56.559" v="199"/>
        <pc:sldMkLst>
          <pc:docMk/>
          <pc:sldMk cId="3705980015" sldId="260"/>
        </pc:sldMkLst>
        <pc:spChg chg="mod">
          <ac:chgData name="Ayodolamu Dada" userId="S::adada@ssso.southwark.sch.uk::ca945be6-2bda-4532-a82e-d342e4768e0e" providerId="AD" clId="Web-{64DEDEE1-7C64-7621-0F15-8AADC9FCABCC}" dt="2026-01-09T15:44:56.559" v="199"/>
          <ac:spMkLst>
            <pc:docMk/>
            <pc:sldMk cId="3705980015" sldId="260"/>
            <ac:spMk id="2" creationId="{752AF2EE-C55F-72AC-2173-7B470133817C}"/>
          </ac:spMkLst>
        </pc:spChg>
        <pc:spChg chg="mod">
          <ac:chgData name="Ayodolamu Dada" userId="S::adada@ssso.southwark.sch.uk::ca945be6-2bda-4532-a82e-d342e4768e0e" providerId="AD" clId="Web-{64DEDEE1-7C64-7621-0F15-8AADC9FCABCC}" dt="2026-01-09T15:44:56.559" v="199"/>
          <ac:spMkLst>
            <pc:docMk/>
            <pc:sldMk cId="3705980015" sldId="260"/>
            <ac:spMk id="3" creationId="{31E9C8FC-2408-E94F-68E5-C449E7B37C4B}"/>
          </ac:spMkLst>
        </pc:spChg>
        <pc:spChg chg="add del mod">
          <ac:chgData name="Ayodolamu Dada" userId="S::adada@ssso.southwark.sch.uk::ca945be6-2bda-4532-a82e-d342e4768e0e" providerId="AD" clId="Web-{64DEDEE1-7C64-7621-0F15-8AADC9FCABCC}" dt="2026-01-09T15:44:37.979" v="196"/>
          <ac:spMkLst>
            <pc:docMk/>
            <pc:sldMk cId="3705980015" sldId="260"/>
            <ac:spMk id="5" creationId="{C7012CE7-2FFE-D238-0133-3C1DD8AEE936}"/>
          </ac:spMkLst>
        </pc:spChg>
        <pc:spChg chg="add">
          <ac:chgData name="Ayodolamu Dada" userId="S::adada@ssso.southwark.sch.uk::ca945be6-2bda-4532-a82e-d342e4768e0e" providerId="AD" clId="Web-{64DEDEE1-7C64-7621-0F15-8AADC9FCABCC}" dt="2026-01-09T15:44:56.559" v="199"/>
          <ac:spMkLst>
            <pc:docMk/>
            <pc:sldMk cId="3705980015" sldId="260"/>
            <ac:spMk id="9" creationId="{F13C74B1-5B17-4795-BED0-7140497B445A}"/>
          </ac:spMkLst>
        </pc:spChg>
        <pc:spChg chg="add">
          <ac:chgData name="Ayodolamu Dada" userId="S::adada@ssso.southwark.sch.uk::ca945be6-2bda-4532-a82e-d342e4768e0e" providerId="AD" clId="Web-{64DEDEE1-7C64-7621-0F15-8AADC9FCABCC}" dt="2026-01-09T15:44:56.559" v="199"/>
          <ac:spMkLst>
            <pc:docMk/>
            <pc:sldMk cId="3705980015" sldId="260"/>
            <ac:spMk id="11" creationId="{D4974D33-8DC5-464E-8C6D-BE58F0669C17}"/>
          </ac:spMkLst>
        </pc:spChg>
        <pc:picChg chg="add mod">
          <ac:chgData name="Ayodolamu Dada" userId="S::adada@ssso.southwark.sch.uk::ca945be6-2bda-4532-a82e-d342e4768e0e" providerId="AD" clId="Web-{64DEDEE1-7C64-7621-0F15-8AADC9FCABCC}" dt="2026-01-09T15:44:56.559" v="199"/>
          <ac:picMkLst>
            <pc:docMk/>
            <pc:sldMk cId="3705980015" sldId="260"/>
            <ac:picMk id="4" creationId="{EBDBF542-5503-2B9A-8ACD-E04E5D3AD083}"/>
          </ac:picMkLst>
        </pc:picChg>
      </pc:sldChg>
      <pc:sldChg chg="addSp delSp modSp new mod setBg">
        <pc:chgData name="Ayodolamu Dada" userId="S::adada@ssso.southwark.sch.uk::ca945be6-2bda-4532-a82e-d342e4768e0e" providerId="AD" clId="Web-{64DEDEE1-7C64-7621-0F15-8AADC9FCABCC}" dt="2026-01-09T15:45:48.079" v="208"/>
        <pc:sldMkLst>
          <pc:docMk/>
          <pc:sldMk cId="805456588" sldId="261"/>
        </pc:sldMkLst>
        <pc:spChg chg="mod">
          <ac:chgData name="Ayodolamu Dada" userId="S::adada@ssso.southwark.sch.uk::ca945be6-2bda-4532-a82e-d342e4768e0e" providerId="AD" clId="Web-{64DEDEE1-7C64-7621-0F15-8AADC9FCABCC}" dt="2026-01-09T15:45:48.079" v="208"/>
          <ac:spMkLst>
            <pc:docMk/>
            <pc:sldMk cId="805456588" sldId="261"/>
            <ac:spMk id="2" creationId="{B26DA315-46B3-2920-A998-A164DB2DA737}"/>
          </ac:spMkLst>
        </pc:spChg>
        <pc:spChg chg="mod">
          <ac:chgData name="Ayodolamu Dada" userId="S::adada@ssso.southwark.sch.uk::ca945be6-2bda-4532-a82e-d342e4768e0e" providerId="AD" clId="Web-{64DEDEE1-7C64-7621-0F15-8AADC9FCABCC}" dt="2026-01-09T15:45:48.079" v="208"/>
          <ac:spMkLst>
            <pc:docMk/>
            <pc:sldMk cId="805456588" sldId="261"/>
            <ac:spMk id="3" creationId="{38784710-442D-5D80-C8DC-EAC1823D64B3}"/>
          </ac:spMkLst>
        </pc:spChg>
        <pc:spChg chg="add del mod">
          <ac:chgData name="Ayodolamu Dada" userId="S::adada@ssso.southwark.sch.uk::ca945be6-2bda-4532-a82e-d342e4768e0e" providerId="AD" clId="Web-{64DEDEE1-7C64-7621-0F15-8AADC9FCABCC}" dt="2026-01-09T15:45:39.969" v="205"/>
          <ac:spMkLst>
            <pc:docMk/>
            <pc:sldMk cId="805456588" sldId="261"/>
            <ac:spMk id="5" creationId="{D2E64126-76D6-3A79-BCAE-76511504F909}"/>
          </ac:spMkLst>
        </pc:spChg>
        <pc:spChg chg="add del">
          <ac:chgData name="Ayodolamu Dada" userId="S::adada@ssso.southwark.sch.uk::ca945be6-2bda-4532-a82e-d342e4768e0e" providerId="AD" clId="Web-{64DEDEE1-7C64-7621-0F15-8AADC9FCABCC}" dt="2026-01-09T15:45:48.079" v="207"/>
          <ac:spMkLst>
            <pc:docMk/>
            <pc:sldMk cId="805456588" sldId="261"/>
            <ac:spMk id="9" creationId="{45D37F4E-DDB4-456B-97E0-9937730A039F}"/>
          </ac:spMkLst>
        </pc:spChg>
        <pc:spChg chg="add del">
          <ac:chgData name="Ayodolamu Dada" userId="S::adada@ssso.southwark.sch.uk::ca945be6-2bda-4532-a82e-d342e4768e0e" providerId="AD" clId="Web-{64DEDEE1-7C64-7621-0F15-8AADC9FCABCC}" dt="2026-01-09T15:45:48.079" v="207"/>
          <ac:spMkLst>
            <pc:docMk/>
            <pc:sldMk cId="805456588" sldId="261"/>
            <ac:spMk id="11" creationId="{B2DD41CD-8F47-4F56-AD12-4E2FF7696987}"/>
          </ac:spMkLst>
        </pc:spChg>
        <pc:spChg chg="add">
          <ac:chgData name="Ayodolamu Dada" userId="S::adada@ssso.southwark.sch.uk::ca945be6-2bda-4532-a82e-d342e4768e0e" providerId="AD" clId="Web-{64DEDEE1-7C64-7621-0F15-8AADC9FCABCC}" dt="2026-01-09T15:45:48.079" v="208"/>
          <ac:spMkLst>
            <pc:docMk/>
            <pc:sldMk cId="805456588" sldId="261"/>
            <ac:spMk id="13" creationId="{A7B99495-F43F-4D80-A44F-2CB4764EB90B}"/>
          </ac:spMkLst>
        </pc:spChg>
        <pc:spChg chg="add">
          <ac:chgData name="Ayodolamu Dada" userId="S::adada@ssso.southwark.sch.uk::ca945be6-2bda-4532-a82e-d342e4768e0e" providerId="AD" clId="Web-{64DEDEE1-7C64-7621-0F15-8AADC9FCABCC}" dt="2026-01-09T15:45:48.079" v="208"/>
          <ac:spMkLst>
            <pc:docMk/>
            <pc:sldMk cId="805456588" sldId="261"/>
            <ac:spMk id="14" creationId="{4F7EBAE4-9945-4473-9E34-B2C66EA0F03D}"/>
          </ac:spMkLst>
        </pc:spChg>
        <pc:spChg chg="add">
          <ac:chgData name="Ayodolamu Dada" userId="S::adada@ssso.southwark.sch.uk::ca945be6-2bda-4532-a82e-d342e4768e0e" providerId="AD" clId="Web-{64DEDEE1-7C64-7621-0F15-8AADC9FCABCC}" dt="2026-01-09T15:45:48.079" v="208"/>
          <ac:spMkLst>
            <pc:docMk/>
            <pc:sldMk cId="805456588" sldId="261"/>
            <ac:spMk id="15" creationId="{70BEB1E7-2F88-40BC-B73D-42E5B6F80BFC}"/>
          </ac:spMkLst>
        </pc:spChg>
        <pc:picChg chg="add mod">
          <ac:chgData name="Ayodolamu Dada" userId="S::adada@ssso.southwark.sch.uk::ca945be6-2bda-4532-a82e-d342e4768e0e" providerId="AD" clId="Web-{64DEDEE1-7C64-7621-0F15-8AADC9FCABCC}" dt="2026-01-09T15:45:48.079" v="208"/>
          <ac:picMkLst>
            <pc:docMk/>
            <pc:sldMk cId="805456588" sldId="261"/>
            <ac:picMk id="4" creationId="{6072EC77-2501-00F3-BDCB-8581B8D7DA18}"/>
          </ac:picMkLst>
        </pc:pic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sv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sv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60BBAD1-ED4D-4773-9C51-8E8845E1C173}"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7349DA36-33CF-4654-B69C-A193B70DB70F}">
      <dgm:prSet/>
      <dgm:spPr/>
      <dgm:t>
        <a:bodyPr/>
        <a:lstStyle/>
        <a:p>
          <a:pPr>
            <a:lnSpc>
              <a:spcPct val="100000"/>
            </a:lnSpc>
          </a:pPr>
          <a:r>
            <a:rPr lang="en-GB"/>
            <a:t>What strengths or values do you see developing in yourself?</a:t>
          </a:r>
          <a:endParaRPr lang="en-US"/>
        </a:p>
      </dgm:t>
    </dgm:pt>
    <dgm:pt modelId="{55927E3A-2FA3-4C93-83CD-F9A5B0AD95AC}" type="parTrans" cxnId="{2C75A65A-0080-415B-A772-27C9BD3F49EC}">
      <dgm:prSet/>
      <dgm:spPr/>
      <dgm:t>
        <a:bodyPr/>
        <a:lstStyle/>
        <a:p>
          <a:endParaRPr lang="en-US"/>
        </a:p>
      </dgm:t>
    </dgm:pt>
    <dgm:pt modelId="{208B61F9-53A4-4296-BA8F-F8082E30AC8F}" type="sibTrans" cxnId="{2C75A65A-0080-415B-A772-27C9BD3F49EC}">
      <dgm:prSet/>
      <dgm:spPr/>
      <dgm:t>
        <a:bodyPr/>
        <a:lstStyle/>
        <a:p>
          <a:endParaRPr lang="en-US"/>
        </a:p>
      </dgm:t>
    </dgm:pt>
    <dgm:pt modelId="{48929C10-C104-48FA-8F04-65A439DBAC35}">
      <dgm:prSet/>
      <dgm:spPr/>
      <dgm:t>
        <a:bodyPr/>
        <a:lstStyle/>
        <a:p>
          <a:pPr>
            <a:lnSpc>
              <a:spcPct val="100000"/>
            </a:lnSpc>
          </a:pPr>
          <a:r>
            <a:rPr lang="en-GB"/>
            <a:t>What matters most to you right now, and why?</a:t>
          </a:r>
          <a:endParaRPr lang="en-US"/>
        </a:p>
      </dgm:t>
    </dgm:pt>
    <dgm:pt modelId="{64666C10-53FD-49B3-B658-2077CE9F96E7}" type="parTrans" cxnId="{D1690638-EA54-41BC-A6BE-530EB32C47A4}">
      <dgm:prSet/>
      <dgm:spPr/>
      <dgm:t>
        <a:bodyPr/>
        <a:lstStyle/>
        <a:p>
          <a:endParaRPr lang="en-US"/>
        </a:p>
      </dgm:t>
    </dgm:pt>
    <dgm:pt modelId="{3D17CB9C-B81A-466B-81DF-75A0DC441201}" type="sibTrans" cxnId="{D1690638-EA54-41BC-A6BE-530EB32C47A4}">
      <dgm:prSet/>
      <dgm:spPr/>
      <dgm:t>
        <a:bodyPr/>
        <a:lstStyle/>
        <a:p>
          <a:endParaRPr lang="en-US"/>
        </a:p>
      </dgm:t>
    </dgm:pt>
    <dgm:pt modelId="{F1E62DC5-9C37-4EA6-BA46-3900FF91E788}">
      <dgm:prSet/>
      <dgm:spPr/>
      <dgm:t>
        <a:bodyPr/>
        <a:lstStyle/>
        <a:p>
          <a:pPr>
            <a:lnSpc>
              <a:spcPct val="100000"/>
            </a:lnSpc>
          </a:pPr>
          <a:r>
            <a:rPr lang="en-GB"/>
            <a:t>How do you decide what deserves your time, energy, and attention?</a:t>
          </a:r>
          <a:endParaRPr lang="en-US"/>
        </a:p>
      </dgm:t>
    </dgm:pt>
    <dgm:pt modelId="{26D7EEBA-51BA-4DDF-A247-5B8B648AA5F2}" type="parTrans" cxnId="{8963165A-4743-4A90-A421-B782D6912A2A}">
      <dgm:prSet/>
      <dgm:spPr/>
      <dgm:t>
        <a:bodyPr/>
        <a:lstStyle/>
        <a:p>
          <a:endParaRPr lang="en-US"/>
        </a:p>
      </dgm:t>
    </dgm:pt>
    <dgm:pt modelId="{2822E251-0886-48A8-802C-2B82D22F8E0C}" type="sibTrans" cxnId="{8963165A-4743-4A90-A421-B782D6912A2A}">
      <dgm:prSet/>
      <dgm:spPr/>
      <dgm:t>
        <a:bodyPr/>
        <a:lstStyle/>
        <a:p>
          <a:endParaRPr lang="en-US"/>
        </a:p>
      </dgm:t>
    </dgm:pt>
    <dgm:pt modelId="{A9F0E070-23F0-4CCD-89BF-F0AC528D14E8}">
      <dgm:prSet/>
      <dgm:spPr/>
      <dgm:t>
        <a:bodyPr/>
        <a:lstStyle/>
        <a:p>
          <a:pPr>
            <a:lnSpc>
              <a:spcPct val="100000"/>
            </a:lnSpc>
          </a:pPr>
          <a:r>
            <a:rPr lang="en-GB"/>
            <a:t>What big questions about life, faith, justice, or purpose are you currently thinking about?</a:t>
          </a:r>
          <a:endParaRPr lang="en-US"/>
        </a:p>
      </dgm:t>
    </dgm:pt>
    <dgm:pt modelId="{6572ADF9-A2ED-4358-BAE5-86D62CF5B3DA}" type="parTrans" cxnId="{D888CAE2-9DCE-482F-BD0C-BF4E072F688D}">
      <dgm:prSet/>
      <dgm:spPr/>
      <dgm:t>
        <a:bodyPr/>
        <a:lstStyle/>
        <a:p>
          <a:endParaRPr lang="en-US"/>
        </a:p>
      </dgm:t>
    </dgm:pt>
    <dgm:pt modelId="{B3324C99-3E97-4B6D-9208-5472A77F2ED3}" type="sibTrans" cxnId="{D888CAE2-9DCE-482F-BD0C-BF4E072F688D}">
      <dgm:prSet/>
      <dgm:spPr/>
      <dgm:t>
        <a:bodyPr/>
        <a:lstStyle/>
        <a:p>
          <a:endParaRPr lang="en-US"/>
        </a:p>
      </dgm:t>
    </dgm:pt>
    <dgm:pt modelId="{2F7DF570-F8DD-40C1-A7E0-DB9171669EB4}">
      <dgm:prSet/>
      <dgm:spPr/>
      <dgm:t>
        <a:bodyPr/>
        <a:lstStyle/>
        <a:p>
          <a:pPr>
            <a:lnSpc>
              <a:spcPct val="100000"/>
            </a:lnSpc>
          </a:pPr>
          <a:r>
            <a:rPr lang="en-GB"/>
            <a:t>When you face uncertainty or difficulty, what helps guide your thinking?</a:t>
          </a:r>
          <a:endParaRPr lang="en-US"/>
        </a:p>
      </dgm:t>
    </dgm:pt>
    <dgm:pt modelId="{EA56A7E9-A7F4-417F-8155-761D5F07E374}" type="parTrans" cxnId="{7753BCEF-8EDD-41A1-91E6-9478E922FC86}">
      <dgm:prSet/>
      <dgm:spPr/>
      <dgm:t>
        <a:bodyPr/>
        <a:lstStyle/>
        <a:p>
          <a:endParaRPr lang="en-US"/>
        </a:p>
      </dgm:t>
    </dgm:pt>
    <dgm:pt modelId="{780147DF-DFBF-44E7-ABDC-E4A87CC32AB6}" type="sibTrans" cxnId="{7753BCEF-8EDD-41A1-91E6-9478E922FC86}">
      <dgm:prSet/>
      <dgm:spPr/>
      <dgm:t>
        <a:bodyPr/>
        <a:lstStyle/>
        <a:p>
          <a:endParaRPr lang="en-US"/>
        </a:p>
      </dgm:t>
    </dgm:pt>
    <dgm:pt modelId="{95CCDD36-D8E2-4573-A17E-DF7F36CF05AF}">
      <dgm:prSet/>
      <dgm:spPr/>
      <dgm:t>
        <a:bodyPr/>
        <a:lstStyle/>
        <a:p>
          <a:pPr>
            <a:lnSpc>
              <a:spcPct val="100000"/>
            </a:lnSpc>
          </a:pPr>
          <a:r>
            <a:rPr lang="en-GB"/>
            <a:t>Can you think of a time when your values were tested? How did you respond?</a:t>
          </a:r>
          <a:endParaRPr lang="en-US"/>
        </a:p>
      </dgm:t>
    </dgm:pt>
    <dgm:pt modelId="{7D165456-F809-4A4A-BED7-0D4D5CEBD4A1}" type="parTrans" cxnId="{73947CF8-8845-4B65-8A07-C36064EC1F25}">
      <dgm:prSet/>
      <dgm:spPr/>
      <dgm:t>
        <a:bodyPr/>
        <a:lstStyle/>
        <a:p>
          <a:endParaRPr lang="en-US"/>
        </a:p>
      </dgm:t>
    </dgm:pt>
    <dgm:pt modelId="{C26C71B9-5E0E-4937-AA14-F40541627560}" type="sibTrans" cxnId="{73947CF8-8845-4B65-8A07-C36064EC1F25}">
      <dgm:prSet/>
      <dgm:spPr/>
      <dgm:t>
        <a:bodyPr/>
        <a:lstStyle/>
        <a:p>
          <a:endParaRPr lang="en-US"/>
        </a:p>
      </dgm:t>
    </dgm:pt>
    <dgm:pt modelId="{C4E51B6D-64FA-4FBF-80DB-276E164B4212}" type="pres">
      <dgm:prSet presAssocID="{A60BBAD1-ED4D-4773-9C51-8E8845E1C173}" presName="root" presStyleCnt="0">
        <dgm:presLayoutVars>
          <dgm:dir/>
          <dgm:resizeHandles val="exact"/>
        </dgm:presLayoutVars>
      </dgm:prSet>
      <dgm:spPr/>
    </dgm:pt>
    <dgm:pt modelId="{C1D2D7D1-02E2-44EB-A206-D4C871691B6A}" type="pres">
      <dgm:prSet presAssocID="{7349DA36-33CF-4654-B69C-A193B70DB70F}" presName="compNode" presStyleCnt="0"/>
      <dgm:spPr/>
    </dgm:pt>
    <dgm:pt modelId="{79B7B602-C217-4326-85A4-B50DD0E1354D}" type="pres">
      <dgm:prSet presAssocID="{7349DA36-33CF-4654-B69C-A193B70DB70F}" presName="bgRect" presStyleLbl="bgShp" presStyleIdx="0" presStyleCnt="6"/>
      <dgm:spPr/>
    </dgm:pt>
    <dgm:pt modelId="{3DE401D8-7057-4349-9E27-34E35B18BA6F}" type="pres">
      <dgm:prSet presAssocID="{7349DA36-33CF-4654-B69C-A193B70DB70F}"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Group Success"/>
        </a:ext>
      </dgm:extLst>
    </dgm:pt>
    <dgm:pt modelId="{25F11DA2-421B-445F-A7C3-AAD85968FD29}" type="pres">
      <dgm:prSet presAssocID="{7349DA36-33CF-4654-B69C-A193B70DB70F}" presName="spaceRect" presStyleCnt="0"/>
      <dgm:spPr/>
    </dgm:pt>
    <dgm:pt modelId="{0888DC0B-F82B-4F30-87E4-4AB98697FC5B}" type="pres">
      <dgm:prSet presAssocID="{7349DA36-33CF-4654-B69C-A193B70DB70F}" presName="parTx" presStyleLbl="revTx" presStyleIdx="0" presStyleCnt="6">
        <dgm:presLayoutVars>
          <dgm:chMax val="0"/>
          <dgm:chPref val="0"/>
        </dgm:presLayoutVars>
      </dgm:prSet>
      <dgm:spPr/>
    </dgm:pt>
    <dgm:pt modelId="{CFA4A243-944A-4BB5-B7CC-CCAC6D2A2BA8}" type="pres">
      <dgm:prSet presAssocID="{208B61F9-53A4-4296-BA8F-F8082E30AC8F}" presName="sibTrans" presStyleCnt="0"/>
      <dgm:spPr/>
    </dgm:pt>
    <dgm:pt modelId="{5EB083F8-C6E7-4AB9-93FA-712CF30D1A75}" type="pres">
      <dgm:prSet presAssocID="{48929C10-C104-48FA-8F04-65A439DBAC35}" presName="compNode" presStyleCnt="0"/>
      <dgm:spPr/>
    </dgm:pt>
    <dgm:pt modelId="{E67F59A8-AE69-4E4E-A774-59F83572BAD2}" type="pres">
      <dgm:prSet presAssocID="{48929C10-C104-48FA-8F04-65A439DBAC35}" presName="bgRect" presStyleLbl="bgShp" presStyleIdx="1" presStyleCnt="6"/>
      <dgm:spPr/>
    </dgm:pt>
    <dgm:pt modelId="{91BE98A5-6E88-4ABE-BD8F-1731EE0CA4D9}" type="pres">
      <dgm:prSet presAssocID="{48929C10-C104-48FA-8F04-65A439DBAC35}"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onnected"/>
        </a:ext>
      </dgm:extLst>
    </dgm:pt>
    <dgm:pt modelId="{F42D8454-81C2-493F-95DF-B7285A0118F9}" type="pres">
      <dgm:prSet presAssocID="{48929C10-C104-48FA-8F04-65A439DBAC35}" presName="spaceRect" presStyleCnt="0"/>
      <dgm:spPr/>
    </dgm:pt>
    <dgm:pt modelId="{D1F2071C-D77A-41D3-8DAF-6FA5E51D7588}" type="pres">
      <dgm:prSet presAssocID="{48929C10-C104-48FA-8F04-65A439DBAC35}" presName="parTx" presStyleLbl="revTx" presStyleIdx="1" presStyleCnt="6">
        <dgm:presLayoutVars>
          <dgm:chMax val="0"/>
          <dgm:chPref val="0"/>
        </dgm:presLayoutVars>
      </dgm:prSet>
      <dgm:spPr/>
    </dgm:pt>
    <dgm:pt modelId="{5A096878-B7F2-4FC8-8CDB-9D146F7EE270}" type="pres">
      <dgm:prSet presAssocID="{3D17CB9C-B81A-466B-81DF-75A0DC441201}" presName="sibTrans" presStyleCnt="0"/>
      <dgm:spPr/>
    </dgm:pt>
    <dgm:pt modelId="{41BBA0E7-098E-4227-97D1-B44D7481FBF1}" type="pres">
      <dgm:prSet presAssocID="{F1E62DC5-9C37-4EA6-BA46-3900FF91E788}" presName="compNode" presStyleCnt="0"/>
      <dgm:spPr/>
    </dgm:pt>
    <dgm:pt modelId="{D755C2DE-433F-48BF-BD85-1197DE2C5416}" type="pres">
      <dgm:prSet presAssocID="{F1E62DC5-9C37-4EA6-BA46-3900FF91E788}" presName="bgRect" presStyleLbl="bgShp" presStyleIdx="2" presStyleCnt="6"/>
      <dgm:spPr/>
    </dgm:pt>
    <dgm:pt modelId="{36C54752-2B42-487F-85CB-642F98D6ECC0}" type="pres">
      <dgm:prSet presAssocID="{F1E62DC5-9C37-4EA6-BA46-3900FF91E788}"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Stopwatch"/>
        </a:ext>
      </dgm:extLst>
    </dgm:pt>
    <dgm:pt modelId="{4F13AB25-DE0E-41B1-A916-A8DC0AD2EFB5}" type="pres">
      <dgm:prSet presAssocID="{F1E62DC5-9C37-4EA6-BA46-3900FF91E788}" presName="spaceRect" presStyleCnt="0"/>
      <dgm:spPr/>
    </dgm:pt>
    <dgm:pt modelId="{47733A82-7079-4EC3-98E3-72302D76EE18}" type="pres">
      <dgm:prSet presAssocID="{F1E62DC5-9C37-4EA6-BA46-3900FF91E788}" presName="parTx" presStyleLbl="revTx" presStyleIdx="2" presStyleCnt="6">
        <dgm:presLayoutVars>
          <dgm:chMax val="0"/>
          <dgm:chPref val="0"/>
        </dgm:presLayoutVars>
      </dgm:prSet>
      <dgm:spPr/>
    </dgm:pt>
    <dgm:pt modelId="{75218B4F-F13D-44F8-9613-5B30EEC2C4CD}" type="pres">
      <dgm:prSet presAssocID="{2822E251-0886-48A8-802C-2B82D22F8E0C}" presName="sibTrans" presStyleCnt="0"/>
      <dgm:spPr/>
    </dgm:pt>
    <dgm:pt modelId="{2FE583EC-D07E-413E-B908-64D50F8C53BF}" type="pres">
      <dgm:prSet presAssocID="{A9F0E070-23F0-4CCD-89BF-F0AC528D14E8}" presName="compNode" presStyleCnt="0"/>
      <dgm:spPr/>
    </dgm:pt>
    <dgm:pt modelId="{F7C43AF3-E86A-4171-B3D2-4702EC47C90E}" type="pres">
      <dgm:prSet presAssocID="{A9F0E070-23F0-4CCD-89BF-F0AC528D14E8}" presName="bgRect" presStyleLbl="bgShp" presStyleIdx="3" presStyleCnt="6"/>
      <dgm:spPr/>
    </dgm:pt>
    <dgm:pt modelId="{941B46D4-9B5F-461E-B721-161DE979156F}" type="pres">
      <dgm:prSet presAssocID="{A9F0E070-23F0-4CCD-89BF-F0AC528D14E8}"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Scales of Justice"/>
        </a:ext>
      </dgm:extLst>
    </dgm:pt>
    <dgm:pt modelId="{A3DAB761-6C8B-4813-8716-8E44349A2396}" type="pres">
      <dgm:prSet presAssocID="{A9F0E070-23F0-4CCD-89BF-F0AC528D14E8}" presName="spaceRect" presStyleCnt="0"/>
      <dgm:spPr/>
    </dgm:pt>
    <dgm:pt modelId="{F4DF94E5-10F9-4C25-B17E-BD828E3ACB5C}" type="pres">
      <dgm:prSet presAssocID="{A9F0E070-23F0-4CCD-89BF-F0AC528D14E8}" presName="parTx" presStyleLbl="revTx" presStyleIdx="3" presStyleCnt="6">
        <dgm:presLayoutVars>
          <dgm:chMax val="0"/>
          <dgm:chPref val="0"/>
        </dgm:presLayoutVars>
      </dgm:prSet>
      <dgm:spPr/>
    </dgm:pt>
    <dgm:pt modelId="{754F97CF-B42C-48F1-8B5B-1CA2A1C9791A}" type="pres">
      <dgm:prSet presAssocID="{B3324C99-3E97-4B6D-9208-5472A77F2ED3}" presName="sibTrans" presStyleCnt="0"/>
      <dgm:spPr/>
    </dgm:pt>
    <dgm:pt modelId="{94C7DB20-0F46-4756-94D2-C636D5323915}" type="pres">
      <dgm:prSet presAssocID="{2F7DF570-F8DD-40C1-A7E0-DB9171669EB4}" presName="compNode" presStyleCnt="0"/>
      <dgm:spPr/>
    </dgm:pt>
    <dgm:pt modelId="{150513D6-79B0-4B21-BF4D-7038E043FC0C}" type="pres">
      <dgm:prSet presAssocID="{2F7DF570-F8DD-40C1-A7E0-DB9171669EB4}" presName="bgRect" presStyleLbl="bgShp" presStyleIdx="4" presStyleCnt="6"/>
      <dgm:spPr/>
    </dgm:pt>
    <dgm:pt modelId="{E5511796-5C66-4D6A-AAD7-C682CBAE066A}" type="pres">
      <dgm:prSet presAssocID="{2F7DF570-F8DD-40C1-A7E0-DB9171669EB4}"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Questions"/>
        </a:ext>
      </dgm:extLst>
    </dgm:pt>
    <dgm:pt modelId="{1705C72F-9CE1-47F2-9CEC-98296E68F667}" type="pres">
      <dgm:prSet presAssocID="{2F7DF570-F8DD-40C1-A7E0-DB9171669EB4}" presName="spaceRect" presStyleCnt="0"/>
      <dgm:spPr/>
    </dgm:pt>
    <dgm:pt modelId="{3375CF02-FF72-4DC1-9F05-55E1F05BDE65}" type="pres">
      <dgm:prSet presAssocID="{2F7DF570-F8DD-40C1-A7E0-DB9171669EB4}" presName="parTx" presStyleLbl="revTx" presStyleIdx="4" presStyleCnt="6">
        <dgm:presLayoutVars>
          <dgm:chMax val="0"/>
          <dgm:chPref val="0"/>
        </dgm:presLayoutVars>
      </dgm:prSet>
      <dgm:spPr/>
    </dgm:pt>
    <dgm:pt modelId="{B2A2A1A2-EAE6-4F6C-9B91-277FD7745A2B}" type="pres">
      <dgm:prSet presAssocID="{780147DF-DFBF-44E7-ABDC-E4A87CC32AB6}" presName="sibTrans" presStyleCnt="0"/>
      <dgm:spPr/>
    </dgm:pt>
    <dgm:pt modelId="{3096B8E2-17B6-4631-8B37-AA5CDEC26B64}" type="pres">
      <dgm:prSet presAssocID="{95CCDD36-D8E2-4573-A17E-DF7F36CF05AF}" presName="compNode" presStyleCnt="0"/>
      <dgm:spPr/>
    </dgm:pt>
    <dgm:pt modelId="{161DE144-F865-4E52-9473-03BF54E7B9F5}" type="pres">
      <dgm:prSet presAssocID="{95CCDD36-D8E2-4573-A17E-DF7F36CF05AF}" presName="bgRect" presStyleLbl="bgShp" presStyleIdx="5" presStyleCnt="6"/>
      <dgm:spPr/>
    </dgm:pt>
    <dgm:pt modelId="{88FB51C0-3839-4AB8-B398-028A076E667A}" type="pres">
      <dgm:prSet presAssocID="{95CCDD36-D8E2-4573-A17E-DF7F36CF05AF}"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dgm:spPr>
      <dgm:extLst>
        <a:ext uri="{E40237B7-FDA0-4F09-8148-C483321AD2D9}">
          <dgm14:cNvPr xmlns:dgm14="http://schemas.microsoft.com/office/drawing/2010/diagram" id="0" name="" descr="Light Bulb and Gear"/>
        </a:ext>
      </dgm:extLst>
    </dgm:pt>
    <dgm:pt modelId="{F5D2BF68-F927-4EA7-99BD-8B88B735B95C}" type="pres">
      <dgm:prSet presAssocID="{95CCDD36-D8E2-4573-A17E-DF7F36CF05AF}" presName="spaceRect" presStyleCnt="0"/>
      <dgm:spPr/>
    </dgm:pt>
    <dgm:pt modelId="{DD01D385-D561-48FA-AFA3-01EDE9BA2385}" type="pres">
      <dgm:prSet presAssocID="{95CCDD36-D8E2-4573-A17E-DF7F36CF05AF}" presName="parTx" presStyleLbl="revTx" presStyleIdx="5" presStyleCnt="6">
        <dgm:presLayoutVars>
          <dgm:chMax val="0"/>
          <dgm:chPref val="0"/>
        </dgm:presLayoutVars>
      </dgm:prSet>
      <dgm:spPr/>
    </dgm:pt>
  </dgm:ptLst>
  <dgm:cxnLst>
    <dgm:cxn modelId="{D35BF91C-F9BF-4AB3-A289-925CDA2B8902}" type="presOf" srcId="{48929C10-C104-48FA-8F04-65A439DBAC35}" destId="{D1F2071C-D77A-41D3-8DAF-6FA5E51D7588}" srcOrd="0" destOrd="0" presId="urn:microsoft.com/office/officeart/2018/2/layout/IconVerticalSolidList"/>
    <dgm:cxn modelId="{7CEB2C2E-66E5-4C5A-933B-B924BE1B73A6}" type="presOf" srcId="{7349DA36-33CF-4654-B69C-A193B70DB70F}" destId="{0888DC0B-F82B-4F30-87E4-4AB98697FC5B}" srcOrd="0" destOrd="0" presId="urn:microsoft.com/office/officeart/2018/2/layout/IconVerticalSolidList"/>
    <dgm:cxn modelId="{D1690638-EA54-41BC-A6BE-530EB32C47A4}" srcId="{A60BBAD1-ED4D-4773-9C51-8E8845E1C173}" destId="{48929C10-C104-48FA-8F04-65A439DBAC35}" srcOrd="1" destOrd="0" parTransId="{64666C10-53FD-49B3-B658-2077CE9F96E7}" sibTransId="{3D17CB9C-B81A-466B-81DF-75A0DC441201}"/>
    <dgm:cxn modelId="{79E89D5B-B7FE-4344-9198-849B76DA016E}" type="presOf" srcId="{2F7DF570-F8DD-40C1-A7E0-DB9171669EB4}" destId="{3375CF02-FF72-4DC1-9F05-55E1F05BDE65}" srcOrd="0" destOrd="0" presId="urn:microsoft.com/office/officeart/2018/2/layout/IconVerticalSolidList"/>
    <dgm:cxn modelId="{B27BF041-463D-4830-88CB-EFD0CFE106C5}" type="presOf" srcId="{A60BBAD1-ED4D-4773-9C51-8E8845E1C173}" destId="{C4E51B6D-64FA-4FBF-80DB-276E164B4212}" srcOrd="0" destOrd="0" presId="urn:microsoft.com/office/officeart/2018/2/layout/IconVerticalSolidList"/>
    <dgm:cxn modelId="{8A34B671-2948-4274-9E06-A41E107F2F8C}" type="presOf" srcId="{95CCDD36-D8E2-4573-A17E-DF7F36CF05AF}" destId="{DD01D385-D561-48FA-AFA3-01EDE9BA2385}" srcOrd="0" destOrd="0" presId="urn:microsoft.com/office/officeart/2018/2/layout/IconVerticalSolidList"/>
    <dgm:cxn modelId="{8963165A-4743-4A90-A421-B782D6912A2A}" srcId="{A60BBAD1-ED4D-4773-9C51-8E8845E1C173}" destId="{F1E62DC5-9C37-4EA6-BA46-3900FF91E788}" srcOrd="2" destOrd="0" parTransId="{26D7EEBA-51BA-4DDF-A247-5B8B648AA5F2}" sibTransId="{2822E251-0886-48A8-802C-2B82D22F8E0C}"/>
    <dgm:cxn modelId="{2C75A65A-0080-415B-A772-27C9BD3F49EC}" srcId="{A60BBAD1-ED4D-4773-9C51-8E8845E1C173}" destId="{7349DA36-33CF-4654-B69C-A193B70DB70F}" srcOrd="0" destOrd="0" parTransId="{55927E3A-2FA3-4C93-83CD-F9A5B0AD95AC}" sibTransId="{208B61F9-53A4-4296-BA8F-F8082E30AC8F}"/>
    <dgm:cxn modelId="{855FC3CC-3EE7-4374-BCCD-340665F1859D}" type="presOf" srcId="{A9F0E070-23F0-4CCD-89BF-F0AC528D14E8}" destId="{F4DF94E5-10F9-4C25-B17E-BD828E3ACB5C}" srcOrd="0" destOrd="0" presId="urn:microsoft.com/office/officeart/2018/2/layout/IconVerticalSolidList"/>
    <dgm:cxn modelId="{D888CAE2-9DCE-482F-BD0C-BF4E072F688D}" srcId="{A60BBAD1-ED4D-4773-9C51-8E8845E1C173}" destId="{A9F0E070-23F0-4CCD-89BF-F0AC528D14E8}" srcOrd="3" destOrd="0" parTransId="{6572ADF9-A2ED-4358-BAE5-86D62CF5B3DA}" sibTransId="{B3324C99-3E97-4B6D-9208-5472A77F2ED3}"/>
    <dgm:cxn modelId="{7753BCEF-8EDD-41A1-91E6-9478E922FC86}" srcId="{A60BBAD1-ED4D-4773-9C51-8E8845E1C173}" destId="{2F7DF570-F8DD-40C1-A7E0-DB9171669EB4}" srcOrd="4" destOrd="0" parTransId="{EA56A7E9-A7F4-417F-8155-761D5F07E374}" sibTransId="{780147DF-DFBF-44E7-ABDC-E4A87CC32AB6}"/>
    <dgm:cxn modelId="{73947CF8-8845-4B65-8A07-C36064EC1F25}" srcId="{A60BBAD1-ED4D-4773-9C51-8E8845E1C173}" destId="{95CCDD36-D8E2-4573-A17E-DF7F36CF05AF}" srcOrd="5" destOrd="0" parTransId="{7D165456-F809-4A4A-BED7-0D4D5CEBD4A1}" sibTransId="{C26C71B9-5E0E-4937-AA14-F40541627560}"/>
    <dgm:cxn modelId="{7B82E8F8-B02D-491B-B5E1-6B58530DCC07}" type="presOf" srcId="{F1E62DC5-9C37-4EA6-BA46-3900FF91E788}" destId="{47733A82-7079-4EC3-98E3-72302D76EE18}" srcOrd="0" destOrd="0" presId="urn:microsoft.com/office/officeart/2018/2/layout/IconVerticalSolidList"/>
    <dgm:cxn modelId="{108FB00A-7857-45C7-AD8E-62D1AEF23F31}" type="presParOf" srcId="{C4E51B6D-64FA-4FBF-80DB-276E164B4212}" destId="{C1D2D7D1-02E2-44EB-A206-D4C871691B6A}" srcOrd="0" destOrd="0" presId="urn:microsoft.com/office/officeart/2018/2/layout/IconVerticalSolidList"/>
    <dgm:cxn modelId="{A4D66B45-DEE7-421F-9877-5686B8E8954F}" type="presParOf" srcId="{C1D2D7D1-02E2-44EB-A206-D4C871691B6A}" destId="{79B7B602-C217-4326-85A4-B50DD0E1354D}" srcOrd="0" destOrd="0" presId="urn:microsoft.com/office/officeart/2018/2/layout/IconVerticalSolidList"/>
    <dgm:cxn modelId="{9874E68A-D935-49F1-AF0E-D06FB5A8C8EE}" type="presParOf" srcId="{C1D2D7D1-02E2-44EB-A206-D4C871691B6A}" destId="{3DE401D8-7057-4349-9E27-34E35B18BA6F}" srcOrd="1" destOrd="0" presId="urn:microsoft.com/office/officeart/2018/2/layout/IconVerticalSolidList"/>
    <dgm:cxn modelId="{1C2459E7-9799-4DE1-BB86-B736A14CB3BB}" type="presParOf" srcId="{C1D2D7D1-02E2-44EB-A206-D4C871691B6A}" destId="{25F11DA2-421B-445F-A7C3-AAD85968FD29}" srcOrd="2" destOrd="0" presId="urn:microsoft.com/office/officeart/2018/2/layout/IconVerticalSolidList"/>
    <dgm:cxn modelId="{B7F8C6F5-2B17-4553-9EA0-0D84DAB2D1F2}" type="presParOf" srcId="{C1D2D7D1-02E2-44EB-A206-D4C871691B6A}" destId="{0888DC0B-F82B-4F30-87E4-4AB98697FC5B}" srcOrd="3" destOrd="0" presId="urn:microsoft.com/office/officeart/2018/2/layout/IconVerticalSolidList"/>
    <dgm:cxn modelId="{E5D9FFA4-DD3C-46D1-A69D-8740E9F6FDCF}" type="presParOf" srcId="{C4E51B6D-64FA-4FBF-80DB-276E164B4212}" destId="{CFA4A243-944A-4BB5-B7CC-CCAC6D2A2BA8}" srcOrd="1" destOrd="0" presId="urn:microsoft.com/office/officeart/2018/2/layout/IconVerticalSolidList"/>
    <dgm:cxn modelId="{72521C7D-7586-455C-9EE5-4705D93EC177}" type="presParOf" srcId="{C4E51B6D-64FA-4FBF-80DB-276E164B4212}" destId="{5EB083F8-C6E7-4AB9-93FA-712CF30D1A75}" srcOrd="2" destOrd="0" presId="urn:microsoft.com/office/officeart/2018/2/layout/IconVerticalSolidList"/>
    <dgm:cxn modelId="{EC59320C-A370-427B-9D83-4764993BB108}" type="presParOf" srcId="{5EB083F8-C6E7-4AB9-93FA-712CF30D1A75}" destId="{E67F59A8-AE69-4E4E-A774-59F83572BAD2}" srcOrd="0" destOrd="0" presId="urn:microsoft.com/office/officeart/2018/2/layout/IconVerticalSolidList"/>
    <dgm:cxn modelId="{80AD0732-C41D-4B03-8C6B-8ABABB6031CA}" type="presParOf" srcId="{5EB083F8-C6E7-4AB9-93FA-712CF30D1A75}" destId="{91BE98A5-6E88-4ABE-BD8F-1731EE0CA4D9}" srcOrd="1" destOrd="0" presId="urn:microsoft.com/office/officeart/2018/2/layout/IconVerticalSolidList"/>
    <dgm:cxn modelId="{7BBA3459-835B-45A8-A007-BAC28CE54610}" type="presParOf" srcId="{5EB083F8-C6E7-4AB9-93FA-712CF30D1A75}" destId="{F42D8454-81C2-493F-95DF-B7285A0118F9}" srcOrd="2" destOrd="0" presId="urn:microsoft.com/office/officeart/2018/2/layout/IconVerticalSolidList"/>
    <dgm:cxn modelId="{F6AF36FD-ADE3-46A5-B253-4B967B6117BB}" type="presParOf" srcId="{5EB083F8-C6E7-4AB9-93FA-712CF30D1A75}" destId="{D1F2071C-D77A-41D3-8DAF-6FA5E51D7588}" srcOrd="3" destOrd="0" presId="urn:microsoft.com/office/officeart/2018/2/layout/IconVerticalSolidList"/>
    <dgm:cxn modelId="{AE085973-BAB0-4BB6-A42E-EE1FEC07F256}" type="presParOf" srcId="{C4E51B6D-64FA-4FBF-80DB-276E164B4212}" destId="{5A096878-B7F2-4FC8-8CDB-9D146F7EE270}" srcOrd="3" destOrd="0" presId="urn:microsoft.com/office/officeart/2018/2/layout/IconVerticalSolidList"/>
    <dgm:cxn modelId="{2A8E134C-638B-434E-BCCB-DC2F21A13B90}" type="presParOf" srcId="{C4E51B6D-64FA-4FBF-80DB-276E164B4212}" destId="{41BBA0E7-098E-4227-97D1-B44D7481FBF1}" srcOrd="4" destOrd="0" presId="urn:microsoft.com/office/officeart/2018/2/layout/IconVerticalSolidList"/>
    <dgm:cxn modelId="{2E83596D-3902-499E-9E5D-AC373A9C0801}" type="presParOf" srcId="{41BBA0E7-098E-4227-97D1-B44D7481FBF1}" destId="{D755C2DE-433F-48BF-BD85-1197DE2C5416}" srcOrd="0" destOrd="0" presId="urn:microsoft.com/office/officeart/2018/2/layout/IconVerticalSolidList"/>
    <dgm:cxn modelId="{8318C164-B611-43D7-9950-A1677E73DB83}" type="presParOf" srcId="{41BBA0E7-098E-4227-97D1-B44D7481FBF1}" destId="{36C54752-2B42-487F-85CB-642F98D6ECC0}" srcOrd="1" destOrd="0" presId="urn:microsoft.com/office/officeart/2018/2/layout/IconVerticalSolidList"/>
    <dgm:cxn modelId="{4F50FD40-F383-42DF-A4DD-8E51FE3F4170}" type="presParOf" srcId="{41BBA0E7-098E-4227-97D1-B44D7481FBF1}" destId="{4F13AB25-DE0E-41B1-A916-A8DC0AD2EFB5}" srcOrd="2" destOrd="0" presId="urn:microsoft.com/office/officeart/2018/2/layout/IconVerticalSolidList"/>
    <dgm:cxn modelId="{6B6FC8B6-DF1A-414A-8BAD-4C6EFED93BE3}" type="presParOf" srcId="{41BBA0E7-098E-4227-97D1-B44D7481FBF1}" destId="{47733A82-7079-4EC3-98E3-72302D76EE18}" srcOrd="3" destOrd="0" presId="urn:microsoft.com/office/officeart/2018/2/layout/IconVerticalSolidList"/>
    <dgm:cxn modelId="{CD385067-495A-4B0E-ACC5-47897D3DD606}" type="presParOf" srcId="{C4E51B6D-64FA-4FBF-80DB-276E164B4212}" destId="{75218B4F-F13D-44F8-9613-5B30EEC2C4CD}" srcOrd="5" destOrd="0" presId="urn:microsoft.com/office/officeart/2018/2/layout/IconVerticalSolidList"/>
    <dgm:cxn modelId="{6E9C5539-1701-4287-9278-7282AADBC574}" type="presParOf" srcId="{C4E51B6D-64FA-4FBF-80DB-276E164B4212}" destId="{2FE583EC-D07E-413E-B908-64D50F8C53BF}" srcOrd="6" destOrd="0" presId="urn:microsoft.com/office/officeart/2018/2/layout/IconVerticalSolidList"/>
    <dgm:cxn modelId="{526BE81D-33FC-4E87-B63E-2DA059529D79}" type="presParOf" srcId="{2FE583EC-D07E-413E-B908-64D50F8C53BF}" destId="{F7C43AF3-E86A-4171-B3D2-4702EC47C90E}" srcOrd="0" destOrd="0" presId="urn:microsoft.com/office/officeart/2018/2/layout/IconVerticalSolidList"/>
    <dgm:cxn modelId="{A7B76F97-70B8-457D-9556-0695752B1DA0}" type="presParOf" srcId="{2FE583EC-D07E-413E-B908-64D50F8C53BF}" destId="{941B46D4-9B5F-461E-B721-161DE979156F}" srcOrd="1" destOrd="0" presId="urn:microsoft.com/office/officeart/2018/2/layout/IconVerticalSolidList"/>
    <dgm:cxn modelId="{8CBFAFD1-CB2D-4463-BCDF-281E1B498200}" type="presParOf" srcId="{2FE583EC-D07E-413E-B908-64D50F8C53BF}" destId="{A3DAB761-6C8B-4813-8716-8E44349A2396}" srcOrd="2" destOrd="0" presId="urn:microsoft.com/office/officeart/2018/2/layout/IconVerticalSolidList"/>
    <dgm:cxn modelId="{F478918D-CDDA-4A45-B1F8-47CCF01B1A54}" type="presParOf" srcId="{2FE583EC-D07E-413E-B908-64D50F8C53BF}" destId="{F4DF94E5-10F9-4C25-B17E-BD828E3ACB5C}" srcOrd="3" destOrd="0" presId="urn:microsoft.com/office/officeart/2018/2/layout/IconVerticalSolidList"/>
    <dgm:cxn modelId="{E5C86B50-298A-4911-B04B-8F695BCA7C4B}" type="presParOf" srcId="{C4E51B6D-64FA-4FBF-80DB-276E164B4212}" destId="{754F97CF-B42C-48F1-8B5B-1CA2A1C9791A}" srcOrd="7" destOrd="0" presId="urn:microsoft.com/office/officeart/2018/2/layout/IconVerticalSolidList"/>
    <dgm:cxn modelId="{2CE3C8BB-F184-45CC-A0F0-17A132055AC1}" type="presParOf" srcId="{C4E51B6D-64FA-4FBF-80DB-276E164B4212}" destId="{94C7DB20-0F46-4756-94D2-C636D5323915}" srcOrd="8" destOrd="0" presId="urn:microsoft.com/office/officeart/2018/2/layout/IconVerticalSolidList"/>
    <dgm:cxn modelId="{8E896EFD-C1DD-49E2-9020-ADDDCFA1FF46}" type="presParOf" srcId="{94C7DB20-0F46-4756-94D2-C636D5323915}" destId="{150513D6-79B0-4B21-BF4D-7038E043FC0C}" srcOrd="0" destOrd="0" presId="urn:microsoft.com/office/officeart/2018/2/layout/IconVerticalSolidList"/>
    <dgm:cxn modelId="{DCB76555-8B3D-4279-81B8-28FD9E8A4DFA}" type="presParOf" srcId="{94C7DB20-0F46-4756-94D2-C636D5323915}" destId="{E5511796-5C66-4D6A-AAD7-C682CBAE066A}" srcOrd="1" destOrd="0" presId="urn:microsoft.com/office/officeart/2018/2/layout/IconVerticalSolidList"/>
    <dgm:cxn modelId="{ED8B5AEB-AC8D-40EE-A850-0304BD11290A}" type="presParOf" srcId="{94C7DB20-0F46-4756-94D2-C636D5323915}" destId="{1705C72F-9CE1-47F2-9CEC-98296E68F667}" srcOrd="2" destOrd="0" presId="urn:microsoft.com/office/officeart/2018/2/layout/IconVerticalSolidList"/>
    <dgm:cxn modelId="{1BB1F9EB-D5EE-4B90-B490-305D88B8EF40}" type="presParOf" srcId="{94C7DB20-0F46-4756-94D2-C636D5323915}" destId="{3375CF02-FF72-4DC1-9F05-55E1F05BDE65}" srcOrd="3" destOrd="0" presId="urn:microsoft.com/office/officeart/2018/2/layout/IconVerticalSolidList"/>
    <dgm:cxn modelId="{28B8A446-F26F-4DFF-813A-51F48D087C6E}" type="presParOf" srcId="{C4E51B6D-64FA-4FBF-80DB-276E164B4212}" destId="{B2A2A1A2-EAE6-4F6C-9B91-277FD7745A2B}" srcOrd="9" destOrd="0" presId="urn:microsoft.com/office/officeart/2018/2/layout/IconVerticalSolidList"/>
    <dgm:cxn modelId="{768582BB-CDFE-4FC0-A1AC-184BE7620061}" type="presParOf" srcId="{C4E51B6D-64FA-4FBF-80DB-276E164B4212}" destId="{3096B8E2-17B6-4631-8B37-AA5CDEC26B64}" srcOrd="10" destOrd="0" presId="urn:microsoft.com/office/officeart/2018/2/layout/IconVerticalSolidList"/>
    <dgm:cxn modelId="{F3DD9B52-D0BE-49F4-AFFD-8DE53BF2B34E}" type="presParOf" srcId="{3096B8E2-17B6-4631-8B37-AA5CDEC26B64}" destId="{161DE144-F865-4E52-9473-03BF54E7B9F5}" srcOrd="0" destOrd="0" presId="urn:microsoft.com/office/officeart/2018/2/layout/IconVerticalSolidList"/>
    <dgm:cxn modelId="{4FF9C0EF-16E2-4280-AC8F-FBA92DE41650}" type="presParOf" srcId="{3096B8E2-17B6-4631-8B37-AA5CDEC26B64}" destId="{88FB51C0-3839-4AB8-B398-028A076E667A}" srcOrd="1" destOrd="0" presId="urn:microsoft.com/office/officeart/2018/2/layout/IconVerticalSolidList"/>
    <dgm:cxn modelId="{763CAAE2-FAFD-487D-90F2-066C08CBF773}" type="presParOf" srcId="{3096B8E2-17B6-4631-8B37-AA5CDEC26B64}" destId="{F5D2BF68-F927-4EA7-99BD-8B88B735B95C}" srcOrd="2" destOrd="0" presId="urn:microsoft.com/office/officeart/2018/2/layout/IconVerticalSolidList"/>
    <dgm:cxn modelId="{17C223A2-94DD-4B24-BD88-8152A2BC67EA}" type="presParOf" srcId="{3096B8E2-17B6-4631-8B37-AA5CDEC26B64}" destId="{DD01D385-D561-48FA-AFA3-01EDE9BA2385}"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B7B602-C217-4326-85A4-B50DD0E1354D}">
      <dsp:nvSpPr>
        <dsp:cNvPr id="0" name=""/>
        <dsp:cNvSpPr/>
      </dsp:nvSpPr>
      <dsp:spPr>
        <a:xfrm>
          <a:off x="0" y="1407"/>
          <a:ext cx="10515600" cy="59979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DE401D8-7057-4349-9E27-34E35B18BA6F}">
      <dsp:nvSpPr>
        <dsp:cNvPr id="0" name=""/>
        <dsp:cNvSpPr/>
      </dsp:nvSpPr>
      <dsp:spPr>
        <a:xfrm>
          <a:off x="181438" y="136361"/>
          <a:ext cx="329887" cy="32988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888DC0B-F82B-4F30-87E4-4AB98697FC5B}">
      <dsp:nvSpPr>
        <dsp:cNvPr id="0" name=""/>
        <dsp:cNvSpPr/>
      </dsp:nvSpPr>
      <dsp:spPr>
        <a:xfrm>
          <a:off x="692764" y="1407"/>
          <a:ext cx="9822835" cy="599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478" tIns="63478" rIns="63478" bIns="63478" numCol="1" spcCol="1270" anchor="ctr" anchorCtr="0">
          <a:noAutofit/>
        </a:bodyPr>
        <a:lstStyle/>
        <a:p>
          <a:pPr marL="0" lvl="0" indent="0" algn="l" defTabSz="844550">
            <a:lnSpc>
              <a:spcPct val="100000"/>
            </a:lnSpc>
            <a:spcBef>
              <a:spcPct val="0"/>
            </a:spcBef>
            <a:spcAft>
              <a:spcPct val="35000"/>
            </a:spcAft>
            <a:buNone/>
          </a:pPr>
          <a:r>
            <a:rPr lang="en-GB" sz="1900" kern="1200"/>
            <a:t>What strengths or values do you see developing in yourself?</a:t>
          </a:r>
          <a:endParaRPr lang="en-US" sz="1900" kern="1200"/>
        </a:p>
      </dsp:txBody>
      <dsp:txXfrm>
        <a:off x="692764" y="1407"/>
        <a:ext cx="9822835" cy="599796"/>
      </dsp:txXfrm>
    </dsp:sp>
    <dsp:sp modelId="{E67F59A8-AE69-4E4E-A774-59F83572BAD2}">
      <dsp:nvSpPr>
        <dsp:cNvPr id="0" name=""/>
        <dsp:cNvSpPr/>
      </dsp:nvSpPr>
      <dsp:spPr>
        <a:xfrm>
          <a:off x="0" y="751152"/>
          <a:ext cx="10515600" cy="59979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1BE98A5-6E88-4ABE-BD8F-1731EE0CA4D9}">
      <dsp:nvSpPr>
        <dsp:cNvPr id="0" name=""/>
        <dsp:cNvSpPr/>
      </dsp:nvSpPr>
      <dsp:spPr>
        <a:xfrm>
          <a:off x="181438" y="886107"/>
          <a:ext cx="329887" cy="32988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1F2071C-D77A-41D3-8DAF-6FA5E51D7588}">
      <dsp:nvSpPr>
        <dsp:cNvPr id="0" name=""/>
        <dsp:cNvSpPr/>
      </dsp:nvSpPr>
      <dsp:spPr>
        <a:xfrm>
          <a:off x="692764" y="751152"/>
          <a:ext cx="9822835" cy="599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478" tIns="63478" rIns="63478" bIns="63478" numCol="1" spcCol="1270" anchor="ctr" anchorCtr="0">
          <a:noAutofit/>
        </a:bodyPr>
        <a:lstStyle/>
        <a:p>
          <a:pPr marL="0" lvl="0" indent="0" algn="l" defTabSz="844550">
            <a:lnSpc>
              <a:spcPct val="100000"/>
            </a:lnSpc>
            <a:spcBef>
              <a:spcPct val="0"/>
            </a:spcBef>
            <a:spcAft>
              <a:spcPct val="35000"/>
            </a:spcAft>
            <a:buNone/>
          </a:pPr>
          <a:r>
            <a:rPr lang="en-GB" sz="1900" kern="1200"/>
            <a:t>What matters most to you right now, and why?</a:t>
          </a:r>
          <a:endParaRPr lang="en-US" sz="1900" kern="1200"/>
        </a:p>
      </dsp:txBody>
      <dsp:txXfrm>
        <a:off x="692764" y="751152"/>
        <a:ext cx="9822835" cy="599796"/>
      </dsp:txXfrm>
    </dsp:sp>
    <dsp:sp modelId="{D755C2DE-433F-48BF-BD85-1197DE2C5416}">
      <dsp:nvSpPr>
        <dsp:cNvPr id="0" name=""/>
        <dsp:cNvSpPr/>
      </dsp:nvSpPr>
      <dsp:spPr>
        <a:xfrm>
          <a:off x="0" y="1500898"/>
          <a:ext cx="10515600" cy="59979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6C54752-2B42-487F-85CB-642F98D6ECC0}">
      <dsp:nvSpPr>
        <dsp:cNvPr id="0" name=""/>
        <dsp:cNvSpPr/>
      </dsp:nvSpPr>
      <dsp:spPr>
        <a:xfrm>
          <a:off x="181438" y="1635852"/>
          <a:ext cx="329887" cy="32988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733A82-7079-4EC3-98E3-72302D76EE18}">
      <dsp:nvSpPr>
        <dsp:cNvPr id="0" name=""/>
        <dsp:cNvSpPr/>
      </dsp:nvSpPr>
      <dsp:spPr>
        <a:xfrm>
          <a:off x="692764" y="1500898"/>
          <a:ext cx="9822835" cy="599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478" tIns="63478" rIns="63478" bIns="63478" numCol="1" spcCol="1270" anchor="ctr" anchorCtr="0">
          <a:noAutofit/>
        </a:bodyPr>
        <a:lstStyle/>
        <a:p>
          <a:pPr marL="0" lvl="0" indent="0" algn="l" defTabSz="844550">
            <a:lnSpc>
              <a:spcPct val="100000"/>
            </a:lnSpc>
            <a:spcBef>
              <a:spcPct val="0"/>
            </a:spcBef>
            <a:spcAft>
              <a:spcPct val="35000"/>
            </a:spcAft>
            <a:buNone/>
          </a:pPr>
          <a:r>
            <a:rPr lang="en-GB" sz="1900" kern="1200"/>
            <a:t>How do you decide what deserves your time, energy, and attention?</a:t>
          </a:r>
          <a:endParaRPr lang="en-US" sz="1900" kern="1200"/>
        </a:p>
      </dsp:txBody>
      <dsp:txXfrm>
        <a:off x="692764" y="1500898"/>
        <a:ext cx="9822835" cy="599796"/>
      </dsp:txXfrm>
    </dsp:sp>
    <dsp:sp modelId="{F7C43AF3-E86A-4171-B3D2-4702EC47C90E}">
      <dsp:nvSpPr>
        <dsp:cNvPr id="0" name=""/>
        <dsp:cNvSpPr/>
      </dsp:nvSpPr>
      <dsp:spPr>
        <a:xfrm>
          <a:off x="0" y="2250643"/>
          <a:ext cx="10515600" cy="59979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41B46D4-9B5F-461E-B721-161DE979156F}">
      <dsp:nvSpPr>
        <dsp:cNvPr id="0" name=""/>
        <dsp:cNvSpPr/>
      </dsp:nvSpPr>
      <dsp:spPr>
        <a:xfrm>
          <a:off x="181438" y="2385597"/>
          <a:ext cx="329887" cy="32988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DF94E5-10F9-4C25-B17E-BD828E3ACB5C}">
      <dsp:nvSpPr>
        <dsp:cNvPr id="0" name=""/>
        <dsp:cNvSpPr/>
      </dsp:nvSpPr>
      <dsp:spPr>
        <a:xfrm>
          <a:off x="692764" y="2250643"/>
          <a:ext cx="9822835" cy="599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478" tIns="63478" rIns="63478" bIns="63478" numCol="1" spcCol="1270" anchor="ctr" anchorCtr="0">
          <a:noAutofit/>
        </a:bodyPr>
        <a:lstStyle/>
        <a:p>
          <a:pPr marL="0" lvl="0" indent="0" algn="l" defTabSz="844550">
            <a:lnSpc>
              <a:spcPct val="100000"/>
            </a:lnSpc>
            <a:spcBef>
              <a:spcPct val="0"/>
            </a:spcBef>
            <a:spcAft>
              <a:spcPct val="35000"/>
            </a:spcAft>
            <a:buNone/>
          </a:pPr>
          <a:r>
            <a:rPr lang="en-GB" sz="1900" kern="1200"/>
            <a:t>What big questions about life, faith, justice, or purpose are you currently thinking about?</a:t>
          </a:r>
          <a:endParaRPr lang="en-US" sz="1900" kern="1200"/>
        </a:p>
      </dsp:txBody>
      <dsp:txXfrm>
        <a:off x="692764" y="2250643"/>
        <a:ext cx="9822835" cy="599796"/>
      </dsp:txXfrm>
    </dsp:sp>
    <dsp:sp modelId="{150513D6-79B0-4B21-BF4D-7038E043FC0C}">
      <dsp:nvSpPr>
        <dsp:cNvPr id="0" name=""/>
        <dsp:cNvSpPr/>
      </dsp:nvSpPr>
      <dsp:spPr>
        <a:xfrm>
          <a:off x="0" y="3000388"/>
          <a:ext cx="10515600" cy="59979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5511796-5C66-4D6A-AAD7-C682CBAE066A}">
      <dsp:nvSpPr>
        <dsp:cNvPr id="0" name=""/>
        <dsp:cNvSpPr/>
      </dsp:nvSpPr>
      <dsp:spPr>
        <a:xfrm>
          <a:off x="181438" y="3135342"/>
          <a:ext cx="329887" cy="329887"/>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375CF02-FF72-4DC1-9F05-55E1F05BDE65}">
      <dsp:nvSpPr>
        <dsp:cNvPr id="0" name=""/>
        <dsp:cNvSpPr/>
      </dsp:nvSpPr>
      <dsp:spPr>
        <a:xfrm>
          <a:off x="692764" y="3000388"/>
          <a:ext cx="9822835" cy="599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478" tIns="63478" rIns="63478" bIns="63478" numCol="1" spcCol="1270" anchor="ctr" anchorCtr="0">
          <a:noAutofit/>
        </a:bodyPr>
        <a:lstStyle/>
        <a:p>
          <a:pPr marL="0" lvl="0" indent="0" algn="l" defTabSz="844550">
            <a:lnSpc>
              <a:spcPct val="100000"/>
            </a:lnSpc>
            <a:spcBef>
              <a:spcPct val="0"/>
            </a:spcBef>
            <a:spcAft>
              <a:spcPct val="35000"/>
            </a:spcAft>
            <a:buNone/>
          </a:pPr>
          <a:r>
            <a:rPr lang="en-GB" sz="1900" kern="1200"/>
            <a:t>When you face uncertainty or difficulty, what helps guide your thinking?</a:t>
          </a:r>
          <a:endParaRPr lang="en-US" sz="1900" kern="1200"/>
        </a:p>
      </dsp:txBody>
      <dsp:txXfrm>
        <a:off x="692764" y="3000388"/>
        <a:ext cx="9822835" cy="599796"/>
      </dsp:txXfrm>
    </dsp:sp>
    <dsp:sp modelId="{161DE144-F865-4E52-9473-03BF54E7B9F5}">
      <dsp:nvSpPr>
        <dsp:cNvPr id="0" name=""/>
        <dsp:cNvSpPr/>
      </dsp:nvSpPr>
      <dsp:spPr>
        <a:xfrm>
          <a:off x="0" y="3750134"/>
          <a:ext cx="10515600" cy="59979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8FB51C0-3839-4AB8-B398-028A076E667A}">
      <dsp:nvSpPr>
        <dsp:cNvPr id="0" name=""/>
        <dsp:cNvSpPr/>
      </dsp:nvSpPr>
      <dsp:spPr>
        <a:xfrm>
          <a:off x="181438" y="3885088"/>
          <a:ext cx="329887" cy="329887"/>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D01D385-D561-48FA-AFA3-01EDE9BA2385}">
      <dsp:nvSpPr>
        <dsp:cNvPr id="0" name=""/>
        <dsp:cNvSpPr/>
      </dsp:nvSpPr>
      <dsp:spPr>
        <a:xfrm>
          <a:off x="692764" y="3750134"/>
          <a:ext cx="9822835" cy="599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478" tIns="63478" rIns="63478" bIns="63478" numCol="1" spcCol="1270" anchor="ctr" anchorCtr="0">
          <a:noAutofit/>
        </a:bodyPr>
        <a:lstStyle/>
        <a:p>
          <a:pPr marL="0" lvl="0" indent="0" algn="l" defTabSz="844550">
            <a:lnSpc>
              <a:spcPct val="100000"/>
            </a:lnSpc>
            <a:spcBef>
              <a:spcPct val="0"/>
            </a:spcBef>
            <a:spcAft>
              <a:spcPct val="35000"/>
            </a:spcAft>
            <a:buNone/>
          </a:pPr>
          <a:r>
            <a:rPr lang="en-GB" sz="1900" kern="1200"/>
            <a:t>Can you think of a time when your values were tested? How did you respond?</a:t>
          </a:r>
          <a:endParaRPr lang="en-US" sz="1900" kern="1200"/>
        </a:p>
      </dsp:txBody>
      <dsp:txXfrm>
        <a:off x="692764" y="3750134"/>
        <a:ext cx="9822835" cy="599796"/>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09/01/2026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09/01/2026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09/01/2026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09/01/2026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09/01/2026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09/01/2026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09/01/2026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pngall.com/question-mark-png"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flickr.com/photos/29241649@N02/3941311929/" TargetMode="External"/><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hyperlink" Target="http://www.thebluediamondgallery.com/wooden-tile/c/challenge.html" TargetMode="External"/><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nlife.ca/audio/andrew-fountain-prayers-get-answered" TargetMode="External"/><Relationship Id="rId2" Type="http://schemas.openxmlformats.org/officeDocument/2006/relationships/image" Target="../media/image1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8" name="Rectangle 47">
            <a:extLst>
              <a:ext uri="{FF2B5EF4-FFF2-40B4-BE49-F238E27FC236}">
                <a16:creationId xmlns:a16="http://schemas.microsoft.com/office/drawing/2014/main" id="{ECC07320-C2CA-4E29-8481-9D9E143C7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Development | PPTX">
            <a:extLst>
              <a:ext uri="{FF2B5EF4-FFF2-40B4-BE49-F238E27FC236}">
                <a16:creationId xmlns:a16="http://schemas.microsoft.com/office/drawing/2014/main" id="{1C697BD1-42CC-663F-8B47-428183D4932A}"/>
              </a:ext>
            </a:extLst>
          </p:cNvPr>
          <p:cNvPicPr>
            <a:picLocks noChangeAspect="1"/>
          </p:cNvPicPr>
          <p:nvPr/>
        </p:nvPicPr>
        <p:blipFill>
          <a:blip r:embed="rId2"/>
          <a:srcRect t="3749" b="1687"/>
          <a:stretch>
            <a:fillRect/>
          </a:stretch>
        </p:blipFill>
        <p:spPr>
          <a:xfrm>
            <a:off x="1" y="10"/>
            <a:ext cx="9669642" cy="6857990"/>
          </a:xfrm>
          <a:prstGeom prst="rect">
            <a:avLst/>
          </a:prstGeom>
        </p:spPr>
      </p:pic>
      <p:sp>
        <p:nvSpPr>
          <p:cNvPr id="50" name="Rectangle 49">
            <a:extLst>
              <a:ext uri="{FF2B5EF4-FFF2-40B4-BE49-F238E27FC236}">
                <a16:creationId xmlns:a16="http://schemas.microsoft.com/office/drawing/2014/main" id="{178FB36B-5BFE-42CA-BC60-1115E0D95E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7935402" y="743447"/>
            <a:ext cx="3445765" cy="3692028"/>
          </a:xfrm>
          <a:noFill/>
        </p:spPr>
        <p:txBody>
          <a:bodyPr>
            <a:normAutofit/>
          </a:bodyPr>
          <a:lstStyle/>
          <a:p>
            <a:pPr algn="l"/>
            <a:r>
              <a:rPr lang="en-GB" sz="4400"/>
              <a:t>Spiritual Development &amp; Flourishing</a:t>
            </a:r>
          </a:p>
        </p:txBody>
      </p:sp>
      <p:sp>
        <p:nvSpPr>
          <p:cNvPr id="3" name="Subtitle 2"/>
          <p:cNvSpPr>
            <a:spLocks noGrp="1"/>
          </p:cNvSpPr>
          <p:nvPr>
            <p:ph type="subTitle" idx="1"/>
          </p:nvPr>
        </p:nvSpPr>
        <p:spPr>
          <a:xfrm>
            <a:off x="7935403" y="4629234"/>
            <a:ext cx="3445766" cy="1485319"/>
          </a:xfrm>
          <a:noFill/>
        </p:spPr>
        <p:txBody>
          <a:bodyPr vert="horz" lIns="91440" tIns="45720" rIns="91440" bIns="45720" rtlCol="0">
            <a:normAutofit/>
          </a:bodyPr>
          <a:lstStyle/>
          <a:p>
            <a:pPr algn="l"/>
            <a:r>
              <a:rPr lang="en-GB"/>
              <a:t>TFTD 2</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6" name="Arc 15">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A4C8869-6C28-C793-C1E9-7894637E6A2C}"/>
              </a:ext>
            </a:extLst>
          </p:cNvPr>
          <p:cNvSpPr>
            <a:spLocks noGrp="1"/>
          </p:cNvSpPr>
          <p:nvPr>
            <p:ph type="title"/>
          </p:nvPr>
        </p:nvSpPr>
        <p:spPr>
          <a:xfrm>
            <a:off x="5894962" y="479493"/>
            <a:ext cx="5458838" cy="1325563"/>
          </a:xfrm>
        </p:spPr>
        <p:txBody>
          <a:bodyPr>
            <a:normAutofit/>
          </a:bodyPr>
          <a:lstStyle/>
          <a:p>
            <a:r>
              <a:rPr lang="en-GB" b="1">
                <a:latin typeface="Aptos"/>
              </a:rPr>
              <a:t>What is spiritual development? </a:t>
            </a:r>
            <a:endParaRPr lang="en-US" b="1"/>
          </a:p>
        </p:txBody>
      </p:sp>
      <p:sp>
        <p:nvSpPr>
          <p:cNvPr id="17" name="Freeform: Shape 12">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A red question mark on a black background&#10;&#10;AI-generated content may be incorrect.">
            <a:extLst>
              <a:ext uri="{FF2B5EF4-FFF2-40B4-BE49-F238E27FC236}">
                <a16:creationId xmlns:a16="http://schemas.microsoft.com/office/drawing/2014/main" id="{526B7C73-3280-6D99-065A-56AB684F2A6B}"/>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967245" y="511293"/>
            <a:ext cx="4249254" cy="5665670"/>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9EB74494-A288-698F-65AE-2985C8831856}"/>
              </a:ext>
            </a:extLst>
          </p:cNvPr>
          <p:cNvSpPr>
            <a:spLocks noGrp="1"/>
          </p:cNvSpPr>
          <p:nvPr>
            <p:ph idx="1"/>
          </p:nvPr>
        </p:nvSpPr>
        <p:spPr>
          <a:xfrm>
            <a:off x="5894962" y="1984443"/>
            <a:ext cx="5458838" cy="4192520"/>
          </a:xfrm>
        </p:spPr>
        <p:txBody>
          <a:bodyPr vert="horz" lIns="91440" tIns="45720" rIns="91440" bIns="45720" rtlCol="0">
            <a:normAutofit/>
          </a:bodyPr>
          <a:lstStyle/>
          <a:p>
            <a:pPr marL="0" indent="0">
              <a:buNone/>
            </a:pPr>
            <a:r>
              <a:rPr lang="en-GB">
                <a:latin typeface="Aptos"/>
                <a:cs typeface="Arial"/>
              </a:rPr>
              <a:t>Spiritual development is about:</a:t>
            </a:r>
          </a:p>
          <a:p>
            <a:r>
              <a:rPr lang="en-GB" dirty="0">
                <a:cs typeface="Arial"/>
              </a:rPr>
              <a:t>learning who you are</a:t>
            </a:r>
          </a:p>
          <a:p>
            <a:r>
              <a:rPr lang="en-GB" dirty="0">
                <a:cs typeface="Arial"/>
              </a:rPr>
              <a:t>reflecting on what really matters</a:t>
            </a:r>
          </a:p>
          <a:p>
            <a:r>
              <a:rPr lang="en-GB" dirty="0">
                <a:cs typeface="Arial"/>
              </a:rPr>
              <a:t>asking big questions about life, faith, justice and purpose</a:t>
            </a:r>
          </a:p>
          <a:p>
            <a:r>
              <a:rPr lang="en-GB" dirty="0">
                <a:cs typeface="Arial"/>
              </a:rPr>
              <a:t>developing values that guide how you live</a:t>
            </a:r>
          </a:p>
          <a:p>
            <a:r>
              <a:rPr lang="en-GB" dirty="0">
                <a:cs typeface="Arial"/>
              </a:rPr>
              <a:t>It looks different for different people.</a:t>
            </a:r>
          </a:p>
          <a:p>
            <a:endParaRPr lang="en-GB" dirty="0">
              <a:latin typeface="Aptos"/>
              <a:cs typeface="Arial"/>
            </a:endParaRPr>
          </a:p>
        </p:txBody>
      </p:sp>
    </p:spTree>
    <p:extLst>
      <p:ext uri="{BB962C8B-B14F-4D97-AF65-F5344CB8AC3E}">
        <p14:creationId xmlns:p14="http://schemas.microsoft.com/office/powerpoint/2010/main" val="2601866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304A14-32D0-4873-B914-423ED7B8D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785FFA9A-1B05-F635-1093-1845F859CCEE}"/>
              </a:ext>
            </a:extLst>
          </p:cNvPr>
          <p:cNvSpPr>
            <a:spLocks noGrp="1"/>
          </p:cNvSpPr>
          <p:nvPr>
            <p:ph type="title"/>
          </p:nvPr>
        </p:nvSpPr>
        <p:spPr>
          <a:xfrm>
            <a:off x="838200" y="365125"/>
            <a:ext cx="6350785" cy="1339940"/>
          </a:xfrm>
        </p:spPr>
        <p:txBody>
          <a:bodyPr>
            <a:normAutofit/>
          </a:bodyPr>
          <a:lstStyle/>
          <a:p>
            <a:r>
              <a:rPr lang="en-GB"/>
              <a:t>The Christian Perspective</a:t>
            </a:r>
          </a:p>
        </p:txBody>
      </p:sp>
      <p:sp>
        <p:nvSpPr>
          <p:cNvPr id="3" name="Content Placeholder 2">
            <a:extLst>
              <a:ext uri="{FF2B5EF4-FFF2-40B4-BE49-F238E27FC236}">
                <a16:creationId xmlns:a16="http://schemas.microsoft.com/office/drawing/2014/main" id="{19B2D8E4-10E7-5615-9040-37197FC2DD24}"/>
              </a:ext>
            </a:extLst>
          </p:cNvPr>
          <p:cNvSpPr>
            <a:spLocks noGrp="1"/>
          </p:cNvSpPr>
          <p:nvPr>
            <p:ph idx="1"/>
          </p:nvPr>
        </p:nvSpPr>
        <p:spPr>
          <a:xfrm>
            <a:off x="838200" y="1653097"/>
            <a:ext cx="5631917" cy="4840167"/>
          </a:xfrm>
        </p:spPr>
        <p:txBody>
          <a:bodyPr vert="horz" lIns="91440" tIns="45720" rIns="91440" bIns="45720" rtlCol="0" anchor="t">
            <a:normAutofit/>
          </a:bodyPr>
          <a:lstStyle/>
          <a:p>
            <a:r>
              <a:rPr lang="en-GB" sz="1800" b="1" dirty="0">
                <a:ea typeface="+mn-lt"/>
                <a:cs typeface="+mn-lt"/>
              </a:rPr>
              <a:t>Hebrews 6:1- </a:t>
            </a:r>
            <a:r>
              <a:rPr lang="en-GB" sz="1800" i="1" dirty="0">
                <a:ea typeface="+mn-lt"/>
                <a:cs typeface="+mn-lt"/>
              </a:rPr>
              <a:t>“Let us go on to maturity, not laying again the foundation…”</a:t>
            </a:r>
          </a:p>
          <a:p>
            <a:r>
              <a:rPr lang="en-GB" sz="1800" i="1" dirty="0"/>
              <a:t>This verse teaches us that spiritual growth, like academic growth, requires moving forward rather than repeating the basics. In student life, this means that faith should mature alongside education—students are expected not only to learn rules and beliefs but to apply them responsibly. </a:t>
            </a:r>
          </a:p>
          <a:p>
            <a:r>
              <a:rPr lang="en-GB" sz="1800" i="1" dirty="0"/>
              <a:t>Just as students progress from simple lessons to deeper understanding, spiritual maturity shows itself in wise decision-making, self-discipline, integrity, and perseverance through challenges. </a:t>
            </a:r>
            <a:endParaRPr lang="en-GB" sz="1800"/>
          </a:p>
          <a:p>
            <a:r>
              <a:rPr lang="en-GB" sz="1800" i="1"/>
              <a:t>The foundation of faith remains important, but true development happens when students build on it by taking ownership of their choices, handling peer pressure thoughtfully, and living out their values in everyday school life.</a:t>
            </a:r>
            <a:endParaRPr lang="en-GB" sz="1600"/>
          </a:p>
        </p:txBody>
      </p:sp>
      <p:pic>
        <p:nvPicPr>
          <p:cNvPr id="4" name="Picture 3" descr="A cross on a hill&#10;&#10;AI-generated content may be incorrect.">
            <a:extLst>
              <a:ext uri="{FF2B5EF4-FFF2-40B4-BE49-F238E27FC236}">
                <a16:creationId xmlns:a16="http://schemas.microsoft.com/office/drawing/2014/main" id="{FEE87129-4487-D2F3-E19E-80080ADDEC80}"/>
              </a:ext>
            </a:extLst>
          </p:cNvPr>
          <p:cNvPicPr>
            <a:picLocks noChangeAspect="1"/>
          </p:cNvPicPr>
          <p:nvPr/>
        </p:nvPicPr>
        <p:blipFill>
          <a:blip r:embed="rId2">
            <a:extLst>
              <a:ext uri="{837473B0-CC2E-450A-ABE3-18F120FF3D39}">
                <a1611:picAttrSrcUrl xmlns:a1611="http://schemas.microsoft.com/office/drawing/2016/11/main" r:id="rId3"/>
              </a:ext>
            </a:extLst>
          </a:blip>
          <a:srcRect l="30227" r="2926" b="2"/>
          <a:stretch>
            <a:fillRect/>
          </a:stretch>
        </p:blipFill>
        <p:spPr>
          <a:xfrm>
            <a:off x="6621294" y="1295416"/>
            <a:ext cx="5570706" cy="5562584"/>
          </a:xfrm>
          <a:custGeom>
            <a:avLst/>
            <a:gdLst/>
            <a:ahLst/>
            <a:cxnLst/>
            <a:rect l="l" t="t" r="r" b="b"/>
            <a:pathLst>
              <a:path w="5570706" h="5562584">
                <a:moveTo>
                  <a:pt x="3374687" y="0"/>
                </a:moveTo>
                <a:cubicBezTo>
                  <a:pt x="4190094" y="0"/>
                  <a:pt x="4937956" y="289196"/>
                  <a:pt x="5521301" y="770615"/>
                </a:cubicBezTo>
                <a:lnTo>
                  <a:pt x="5570706" y="815517"/>
                </a:lnTo>
                <a:lnTo>
                  <a:pt x="5570706" y="5562584"/>
                </a:lnTo>
                <a:lnTo>
                  <a:pt x="808135" y="5562584"/>
                </a:lnTo>
                <a:lnTo>
                  <a:pt x="770615" y="5521302"/>
                </a:lnTo>
                <a:cubicBezTo>
                  <a:pt x="289196" y="4937957"/>
                  <a:pt x="0" y="4190095"/>
                  <a:pt x="0" y="3374687"/>
                </a:cubicBezTo>
                <a:cubicBezTo>
                  <a:pt x="0" y="1510899"/>
                  <a:pt x="1510899" y="0"/>
                  <a:pt x="3374687" y="0"/>
                </a:cubicBezTo>
                <a:close/>
              </a:path>
            </a:pathLst>
          </a:custGeom>
        </p:spPr>
      </p:pic>
      <p:sp>
        <p:nvSpPr>
          <p:cNvPr id="12" name="!!Oval">
            <a:extLst>
              <a:ext uri="{FF2B5EF4-FFF2-40B4-BE49-F238E27FC236}">
                <a16:creationId xmlns:a16="http://schemas.microsoft.com/office/drawing/2014/main" id="{1D460C86-854F-4FB3-ABC2-E823D8FEB9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43451" y="1656147"/>
            <a:ext cx="546100" cy="5461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4" name="!!Arc">
            <a:extLst>
              <a:ext uri="{FF2B5EF4-FFF2-40B4-BE49-F238E27FC236}">
                <a16:creationId xmlns:a16="http://schemas.microsoft.com/office/drawing/2014/main" id="{BB48116A-278A-4CC5-89D3-9DE8E8FF12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4739"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486001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946D72-F029-DB76-FB6B-95CD8DD030BA}"/>
              </a:ext>
            </a:extLst>
          </p:cNvPr>
          <p:cNvSpPr>
            <a:spLocks noGrp="1"/>
          </p:cNvSpPr>
          <p:nvPr>
            <p:ph type="title"/>
          </p:nvPr>
        </p:nvSpPr>
        <p:spPr/>
        <p:txBody>
          <a:bodyPr/>
          <a:lstStyle/>
          <a:p>
            <a:r>
              <a:rPr lang="en-GB"/>
              <a:t>Let's Reflect</a:t>
            </a:r>
          </a:p>
        </p:txBody>
      </p:sp>
      <p:graphicFrame>
        <p:nvGraphicFramePr>
          <p:cNvPr id="5" name="Content Placeholder 2">
            <a:extLst>
              <a:ext uri="{FF2B5EF4-FFF2-40B4-BE49-F238E27FC236}">
                <a16:creationId xmlns:a16="http://schemas.microsoft.com/office/drawing/2014/main" id="{85AAB733-D78C-A7B0-7C00-09E98517AB33}"/>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848642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52AF2EE-C55F-72AC-2173-7B470133817C}"/>
              </a:ext>
            </a:extLst>
          </p:cNvPr>
          <p:cNvSpPr>
            <a:spLocks noGrp="1"/>
          </p:cNvSpPr>
          <p:nvPr>
            <p:ph type="title"/>
          </p:nvPr>
        </p:nvSpPr>
        <p:spPr>
          <a:xfrm>
            <a:off x="640080" y="325369"/>
            <a:ext cx="4368602" cy="1956841"/>
          </a:xfrm>
        </p:spPr>
        <p:txBody>
          <a:bodyPr anchor="b">
            <a:normAutofit/>
          </a:bodyPr>
          <a:lstStyle/>
          <a:p>
            <a:r>
              <a:rPr lang="en-GB" sz="5400"/>
              <a:t>Challenge</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1E9C8FC-2408-E94F-68E5-C449E7B37C4B}"/>
              </a:ext>
            </a:extLst>
          </p:cNvPr>
          <p:cNvSpPr>
            <a:spLocks noGrp="1"/>
          </p:cNvSpPr>
          <p:nvPr>
            <p:ph idx="1"/>
          </p:nvPr>
        </p:nvSpPr>
        <p:spPr>
          <a:xfrm>
            <a:off x="640080" y="2872899"/>
            <a:ext cx="4243589" cy="3320668"/>
          </a:xfrm>
        </p:spPr>
        <p:txBody>
          <a:bodyPr vert="horz" lIns="91440" tIns="45720" rIns="91440" bIns="45720" rtlCol="0">
            <a:normAutofit/>
          </a:bodyPr>
          <a:lstStyle/>
          <a:p>
            <a:r>
              <a:rPr lang="en-GB" sz="2200">
                <a:ea typeface="+mn-lt"/>
                <a:cs typeface="+mn-lt"/>
              </a:rPr>
              <a:t>What is one area where you feel yourself growing—personally, spiritually, or ethically?</a:t>
            </a:r>
            <a:endParaRPr lang="en-GB" sz="2200"/>
          </a:p>
          <a:p>
            <a:r>
              <a:rPr lang="en-GB" sz="2200">
                <a:ea typeface="+mn-lt"/>
                <a:cs typeface="+mn-lt"/>
              </a:rPr>
              <a:t>What is one step you could take to continue developing in a way that feels meaningful to you?</a:t>
            </a:r>
            <a:endParaRPr lang="en-GB" sz="2200"/>
          </a:p>
          <a:p>
            <a:endParaRPr lang="en-GB" sz="2200"/>
          </a:p>
        </p:txBody>
      </p:sp>
      <p:pic>
        <p:nvPicPr>
          <p:cNvPr id="4" name="Picture 3" descr="A group of wooden letters on a table&#10;&#10;AI-generated content may be incorrect.">
            <a:extLst>
              <a:ext uri="{FF2B5EF4-FFF2-40B4-BE49-F238E27FC236}">
                <a16:creationId xmlns:a16="http://schemas.microsoft.com/office/drawing/2014/main" id="{EBDBF542-5503-2B9A-8ACD-E04E5D3AD083}"/>
              </a:ext>
            </a:extLst>
          </p:cNvPr>
          <p:cNvPicPr>
            <a:picLocks noChangeAspect="1"/>
          </p:cNvPicPr>
          <p:nvPr/>
        </p:nvPicPr>
        <p:blipFill>
          <a:blip r:embed="rId2">
            <a:extLst>
              <a:ext uri="{837473B0-CC2E-450A-ABE3-18F120FF3D39}">
                <a1611:picAttrSrcUrl xmlns:a1611="http://schemas.microsoft.com/office/drawing/2016/11/main" r:id="rId3"/>
              </a:ext>
            </a:extLst>
          </a:blip>
          <a:srcRect l="10145" r="22902" b="-1"/>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7059800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B26DA315-46B3-2920-A998-A164DB2DA737}"/>
              </a:ext>
            </a:extLst>
          </p:cNvPr>
          <p:cNvSpPr>
            <a:spLocks noGrp="1"/>
          </p:cNvSpPr>
          <p:nvPr>
            <p:ph type="title"/>
          </p:nvPr>
        </p:nvSpPr>
        <p:spPr>
          <a:xfrm>
            <a:off x="838200" y="365125"/>
            <a:ext cx="5393361" cy="1325563"/>
          </a:xfrm>
        </p:spPr>
        <p:txBody>
          <a:bodyPr>
            <a:normAutofit/>
          </a:bodyPr>
          <a:lstStyle/>
          <a:p>
            <a:r>
              <a:rPr lang="en-GB"/>
              <a:t>Prayer</a:t>
            </a:r>
          </a:p>
        </p:txBody>
      </p:sp>
      <p:sp>
        <p:nvSpPr>
          <p:cNvPr id="3" name="Content Placeholder 2">
            <a:extLst>
              <a:ext uri="{FF2B5EF4-FFF2-40B4-BE49-F238E27FC236}">
                <a16:creationId xmlns:a16="http://schemas.microsoft.com/office/drawing/2014/main" id="{38784710-442D-5D80-C8DC-EAC1823D64B3}"/>
              </a:ext>
            </a:extLst>
          </p:cNvPr>
          <p:cNvSpPr>
            <a:spLocks noGrp="1"/>
          </p:cNvSpPr>
          <p:nvPr>
            <p:ph idx="1"/>
          </p:nvPr>
        </p:nvSpPr>
        <p:spPr>
          <a:xfrm>
            <a:off x="838200" y="1825625"/>
            <a:ext cx="5393361" cy="4351338"/>
          </a:xfrm>
        </p:spPr>
        <p:txBody>
          <a:bodyPr vert="horz" lIns="91440" tIns="45720" rIns="91440" bIns="45720" rtlCol="0">
            <a:normAutofit/>
          </a:bodyPr>
          <a:lstStyle/>
          <a:p>
            <a:pPr marL="0" indent="0">
              <a:buNone/>
            </a:pPr>
            <a:r>
              <a:rPr lang="en-GB" sz="2000"/>
              <a:t>Heavenly Father, Help us to grow into who we are meant to be. Give us the courage to learn about ourselves honestly and the wisdom to reflect on what truly matters in life. Guide us as we ask big questions about faith, justice, purpose, and the kind of people we want to become. Shape our values so they guide our choices,</a:t>
            </a:r>
            <a:br>
              <a:rPr lang="en-GB" sz="2000"/>
            </a:br>
            <a:r>
              <a:rPr lang="en-GB" sz="2000"/>
              <a:t>our words, and our actions each day. Remind us that growth looks different for each of us, and that every step forward matters. Help us to keep learning, keep reflecting, and keep moving toward maturity with humility and hope.</a:t>
            </a:r>
            <a:endParaRPr lang="en-US" sz="2000"/>
          </a:p>
          <a:p>
            <a:pPr marL="0" indent="0">
              <a:buNone/>
            </a:pPr>
            <a:r>
              <a:rPr lang="en-GB" sz="2000"/>
              <a:t>Amen.</a:t>
            </a:r>
            <a:endParaRPr lang="en-US" sz="2000"/>
          </a:p>
          <a:p>
            <a:endParaRPr lang="en-GB" sz="2000"/>
          </a:p>
        </p:txBody>
      </p:sp>
      <p:pic>
        <p:nvPicPr>
          <p:cNvPr id="4" name="Picture 3" descr="A person kneeling in the desert with his hands up&#10;&#10;AI-generated content may be incorrect.">
            <a:extLst>
              <a:ext uri="{FF2B5EF4-FFF2-40B4-BE49-F238E27FC236}">
                <a16:creationId xmlns:a16="http://schemas.microsoft.com/office/drawing/2014/main" id="{6072EC77-2501-00F3-BDCB-8581B8D7DA18}"/>
              </a:ext>
            </a:extLst>
          </p:cNvPr>
          <p:cNvPicPr>
            <a:picLocks noChangeAspect="1"/>
          </p:cNvPicPr>
          <p:nvPr/>
        </p:nvPicPr>
        <p:blipFill>
          <a:blip r:embed="rId2">
            <a:extLst>
              <a:ext uri="{837473B0-CC2E-450A-ABE3-18F120FF3D39}">
                <a1611:picAttrSrcUrl xmlns:a1611="http://schemas.microsoft.com/office/drawing/2016/11/main" r:id="rId3"/>
              </a:ext>
            </a:extLst>
          </a:blip>
          <a:srcRect l="5024" r="19975" b="-1"/>
          <a:stretch>
            <a:fillRect/>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5"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3"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054565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Spiritual Development &amp; Flourishing</vt:lpstr>
      <vt:lpstr>What is spiritual development? </vt:lpstr>
      <vt:lpstr>The Christian Perspective</vt:lpstr>
      <vt:lpstr>Let's Reflect</vt:lpstr>
      <vt:lpstr>Challenge</vt:lpstr>
      <vt:lpstr>Prayer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lastModifiedBy>
  <cp:revision>109</cp:revision>
  <dcterms:created xsi:type="dcterms:W3CDTF">2013-07-15T20:26:40Z</dcterms:created>
  <dcterms:modified xsi:type="dcterms:W3CDTF">2026-01-09T15:58:08Z</dcterms:modified>
</cp:coreProperties>
</file>