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1" r:id="rId5"/>
    <p:sldId id="259" r:id="rId6"/>
    <p:sldId id="260"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1B290E5-A8E5-4C69-6BFE-432A6045C07F}" v="73" dt="2026-05-22T14:30:55.77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odolamu Dada" userId="S::adada@ssso.southwark.sch.uk::ca945be6-2bda-4532-a82e-d342e4768e0e" providerId="AD" clId="Web-{A1B290E5-A8E5-4C69-6BFE-432A6045C07F}"/>
    <pc:docChg chg="modSld">
      <pc:chgData name="Ayodolamu Dada" userId="S::adada@ssso.southwark.sch.uk::ca945be6-2bda-4532-a82e-d342e4768e0e" providerId="AD" clId="Web-{A1B290E5-A8E5-4C69-6BFE-432A6045C07F}" dt="2026-05-22T14:30:55.775" v="88" actId="14100"/>
      <pc:docMkLst>
        <pc:docMk/>
      </pc:docMkLst>
      <pc:sldChg chg="addSp delSp modSp mod setBg setClrOvrMap">
        <pc:chgData name="Ayodolamu Dada" userId="S::adada@ssso.southwark.sch.uk::ca945be6-2bda-4532-a82e-d342e4768e0e" providerId="AD" clId="Web-{A1B290E5-A8E5-4C69-6BFE-432A6045C07F}" dt="2026-05-22T14:13:30.757" v="52"/>
        <pc:sldMkLst>
          <pc:docMk/>
          <pc:sldMk cId="109857222" sldId="256"/>
        </pc:sldMkLst>
        <pc:spChg chg="mod">
          <ac:chgData name="Ayodolamu Dada" userId="S::adada@ssso.southwark.sch.uk::ca945be6-2bda-4532-a82e-d342e4768e0e" providerId="AD" clId="Web-{A1B290E5-A8E5-4C69-6BFE-432A6045C07F}" dt="2026-05-22T14:13:30.757" v="52"/>
          <ac:spMkLst>
            <pc:docMk/>
            <pc:sldMk cId="109857222" sldId="256"/>
            <ac:spMk id="2" creationId="{00000000-0000-0000-0000-000000000000}"/>
          </ac:spMkLst>
        </pc:spChg>
        <pc:spChg chg="mod">
          <ac:chgData name="Ayodolamu Dada" userId="S::adada@ssso.southwark.sch.uk::ca945be6-2bda-4532-a82e-d342e4768e0e" providerId="AD" clId="Web-{A1B290E5-A8E5-4C69-6BFE-432A6045C07F}" dt="2026-05-22T14:13:30.757" v="52"/>
          <ac:spMkLst>
            <pc:docMk/>
            <pc:sldMk cId="109857222" sldId="256"/>
            <ac:spMk id="3" creationId="{00000000-0000-0000-0000-000000000000}"/>
          </ac:spMkLst>
        </pc:spChg>
        <pc:spChg chg="add del">
          <ac:chgData name="Ayodolamu Dada" userId="S::adada@ssso.southwark.sch.uk::ca945be6-2bda-4532-a82e-d342e4768e0e" providerId="AD" clId="Web-{A1B290E5-A8E5-4C69-6BFE-432A6045C07F}" dt="2026-05-22T14:13:22.804" v="47"/>
          <ac:spMkLst>
            <pc:docMk/>
            <pc:sldMk cId="109857222" sldId="256"/>
            <ac:spMk id="8" creationId="{C1DD1A8A-57D5-4A81-AD04-532B043C5611}"/>
          </ac:spMkLst>
        </pc:spChg>
        <pc:spChg chg="add del">
          <ac:chgData name="Ayodolamu Dada" userId="S::adada@ssso.southwark.sch.uk::ca945be6-2bda-4532-a82e-d342e4768e0e" providerId="AD" clId="Web-{A1B290E5-A8E5-4C69-6BFE-432A6045C07F}" dt="2026-05-22T14:12:26.991" v="39"/>
          <ac:spMkLst>
            <pc:docMk/>
            <pc:sldMk cId="109857222" sldId="256"/>
            <ac:spMk id="9" creationId="{ECC07320-C2CA-4E29-8481-9D9E143C7788}"/>
          </ac:spMkLst>
        </pc:spChg>
        <pc:spChg chg="add del">
          <ac:chgData name="Ayodolamu Dada" userId="S::adada@ssso.southwark.sch.uk::ca945be6-2bda-4532-a82e-d342e4768e0e" providerId="AD" clId="Web-{A1B290E5-A8E5-4C69-6BFE-432A6045C07F}" dt="2026-05-22T14:12:52.007" v="43"/>
          <ac:spMkLst>
            <pc:docMk/>
            <pc:sldMk cId="109857222" sldId="256"/>
            <ac:spMk id="10" creationId="{91DC6ABD-215C-4EA8-A483-CEF5B99AB385}"/>
          </ac:spMkLst>
        </pc:spChg>
        <pc:spChg chg="add del">
          <ac:chgData name="Ayodolamu Dada" userId="S::adada@ssso.southwark.sch.uk::ca945be6-2bda-4532-a82e-d342e4768e0e" providerId="AD" clId="Web-{A1B290E5-A8E5-4C69-6BFE-432A6045C07F}" dt="2026-05-22T14:12:26.991" v="39"/>
          <ac:spMkLst>
            <pc:docMk/>
            <pc:sldMk cId="109857222" sldId="256"/>
            <ac:spMk id="11" creationId="{178FB36B-5BFE-42CA-BC60-1115E0D95EEC}"/>
          </ac:spMkLst>
        </pc:spChg>
        <pc:spChg chg="add del">
          <ac:chgData name="Ayodolamu Dada" userId="S::adada@ssso.southwark.sch.uk::ca945be6-2bda-4532-a82e-d342e4768e0e" providerId="AD" clId="Web-{A1B290E5-A8E5-4C69-6BFE-432A6045C07F}" dt="2026-05-22T14:13:22.804" v="47"/>
          <ac:spMkLst>
            <pc:docMk/>
            <pc:sldMk cId="109857222" sldId="256"/>
            <ac:spMk id="13" creationId="{007891EC-4501-44ED-A8C8-B11B6DB767AB}"/>
          </ac:spMkLst>
        </pc:spChg>
        <pc:spChg chg="add del">
          <ac:chgData name="Ayodolamu Dada" userId="S::adada@ssso.southwark.sch.uk::ca945be6-2bda-4532-a82e-d342e4768e0e" providerId="AD" clId="Web-{A1B290E5-A8E5-4C69-6BFE-432A6045C07F}" dt="2026-05-22T14:13:28.320" v="49"/>
          <ac:spMkLst>
            <pc:docMk/>
            <pc:sldMk cId="109857222" sldId="256"/>
            <ac:spMk id="15" creationId="{71B2258F-86CA-4D4D-8270-BC05FCDEBFB3}"/>
          </ac:spMkLst>
        </pc:spChg>
        <pc:spChg chg="add del">
          <ac:chgData name="Ayodolamu Dada" userId="S::adada@ssso.southwark.sch.uk::ca945be6-2bda-4532-a82e-d342e4768e0e" providerId="AD" clId="Web-{A1B290E5-A8E5-4C69-6BFE-432A6045C07F}" dt="2026-05-22T14:12:52.007" v="43"/>
          <ac:spMkLst>
            <pc:docMk/>
            <pc:sldMk cId="109857222" sldId="256"/>
            <ac:spMk id="16" creationId="{04357C93-F0CB-4A1C-8F77-4E9063789819}"/>
          </ac:spMkLst>
        </pc:spChg>
        <pc:spChg chg="add del">
          <ac:chgData name="Ayodolamu Dada" userId="S::adada@ssso.southwark.sch.uk::ca945be6-2bda-4532-a82e-d342e4768e0e" providerId="AD" clId="Web-{A1B290E5-A8E5-4C69-6BFE-432A6045C07F}" dt="2026-05-22T14:13:30.742" v="51"/>
          <ac:spMkLst>
            <pc:docMk/>
            <pc:sldMk cId="109857222" sldId="256"/>
            <ac:spMk id="17" creationId="{C1DD1A8A-57D5-4A81-AD04-532B043C5611}"/>
          </ac:spMkLst>
        </pc:spChg>
        <pc:spChg chg="add del">
          <ac:chgData name="Ayodolamu Dada" userId="S::adada@ssso.southwark.sch.uk::ca945be6-2bda-4532-a82e-d342e4768e0e" providerId="AD" clId="Web-{A1B290E5-A8E5-4C69-6BFE-432A6045C07F}" dt="2026-05-22T14:13:30.742" v="51"/>
          <ac:spMkLst>
            <pc:docMk/>
            <pc:sldMk cId="109857222" sldId="256"/>
            <ac:spMk id="18" creationId="{007891EC-4501-44ED-A8C8-B11B6DB767AB}"/>
          </ac:spMkLst>
        </pc:spChg>
        <pc:spChg chg="add">
          <ac:chgData name="Ayodolamu Dada" userId="S::adada@ssso.southwark.sch.uk::ca945be6-2bda-4532-a82e-d342e4768e0e" providerId="AD" clId="Web-{A1B290E5-A8E5-4C69-6BFE-432A6045C07F}" dt="2026-05-22T14:13:30.757" v="52"/>
          <ac:spMkLst>
            <pc:docMk/>
            <pc:sldMk cId="109857222" sldId="256"/>
            <ac:spMk id="20" creationId="{ECC07320-C2CA-4E29-8481-9D9E143C7788}"/>
          </ac:spMkLst>
        </pc:spChg>
        <pc:spChg chg="add">
          <ac:chgData name="Ayodolamu Dada" userId="S::adada@ssso.southwark.sch.uk::ca945be6-2bda-4532-a82e-d342e4768e0e" providerId="AD" clId="Web-{A1B290E5-A8E5-4C69-6BFE-432A6045C07F}" dt="2026-05-22T14:13:30.757" v="52"/>
          <ac:spMkLst>
            <pc:docMk/>
            <pc:sldMk cId="109857222" sldId="256"/>
            <ac:spMk id="21" creationId="{178FB36B-5BFE-42CA-BC60-1115E0D95EEC}"/>
          </ac:spMkLst>
        </pc:spChg>
        <pc:grpChg chg="add del">
          <ac:chgData name="Ayodolamu Dada" userId="S::adada@ssso.southwark.sch.uk::ca945be6-2bda-4532-a82e-d342e4768e0e" providerId="AD" clId="Web-{A1B290E5-A8E5-4C69-6BFE-432A6045C07F}" dt="2026-05-22T14:12:52.007" v="43"/>
          <ac:grpSpMkLst>
            <pc:docMk/>
            <pc:sldMk cId="109857222" sldId="256"/>
            <ac:grpSpMk id="12" creationId="{3AF6A671-C637-4547-85F4-51B6D1881399}"/>
          </ac:grpSpMkLst>
        </pc:grpChg>
        <pc:picChg chg="add del mod ord">
          <ac:chgData name="Ayodolamu Dada" userId="S::adada@ssso.southwark.sch.uk::ca945be6-2bda-4532-a82e-d342e4768e0e" providerId="AD" clId="Web-{A1B290E5-A8E5-4C69-6BFE-432A6045C07F}" dt="2026-05-22T14:12:29.975" v="40"/>
          <ac:picMkLst>
            <pc:docMk/>
            <pc:sldMk cId="109857222" sldId="256"/>
            <ac:picMk id="4" creationId="{5FE1D7B2-CED8-FC73-F78C-B021584B0DFA}"/>
          </ac:picMkLst>
        </pc:picChg>
        <pc:picChg chg="add del mod">
          <ac:chgData name="Ayodolamu Dada" userId="S::adada@ssso.southwark.sch.uk::ca945be6-2bda-4532-a82e-d342e4768e0e" providerId="AD" clId="Web-{A1B290E5-A8E5-4C69-6BFE-432A6045C07F}" dt="2026-05-22T14:12:54.288" v="44"/>
          <ac:picMkLst>
            <pc:docMk/>
            <pc:sldMk cId="109857222" sldId="256"/>
            <ac:picMk id="5" creationId="{FE0FA74B-82DF-72EF-DF01-F959C0E7A5E3}"/>
          </ac:picMkLst>
        </pc:picChg>
        <pc:picChg chg="add mod ord">
          <ac:chgData name="Ayodolamu Dada" userId="S::adada@ssso.southwark.sch.uk::ca945be6-2bda-4532-a82e-d342e4768e0e" providerId="AD" clId="Web-{A1B290E5-A8E5-4C69-6BFE-432A6045C07F}" dt="2026-05-22T14:13:30.757" v="52"/>
          <ac:picMkLst>
            <pc:docMk/>
            <pc:sldMk cId="109857222" sldId="256"/>
            <ac:picMk id="6" creationId="{00045A19-149A-A5F8-68F8-B4D557CD6762}"/>
          </ac:picMkLst>
        </pc:picChg>
      </pc:sldChg>
      <pc:sldChg chg="addSp modSp mod setBg">
        <pc:chgData name="Ayodolamu Dada" userId="S::adada@ssso.southwark.sch.uk::ca945be6-2bda-4532-a82e-d342e4768e0e" providerId="AD" clId="Web-{A1B290E5-A8E5-4C69-6BFE-432A6045C07F}" dt="2026-05-22T14:30:55.775" v="88" actId="14100"/>
        <pc:sldMkLst>
          <pc:docMk/>
          <pc:sldMk cId="1721516755" sldId="257"/>
        </pc:sldMkLst>
        <pc:spChg chg="mod">
          <ac:chgData name="Ayodolamu Dada" userId="S::adada@ssso.southwark.sch.uk::ca945be6-2bda-4532-a82e-d342e4768e0e" providerId="AD" clId="Web-{A1B290E5-A8E5-4C69-6BFE-432A6045C07F}" dt="2026-05-22T14:30:43.806" v="85"/>
          <ac:spMkLst>
            <pc:docMk/>
            <pc:sldMk cId="1721516755" sldId="257"/>
            <ac:spMk id="2" creationId="{43B5401C-08E2-2951-8CE7-F023128A45AA}"/>
          </ac:spMkLst>
        </pc:spChg>
        <pc:spChg chg="mod">
          <ac:chgData name="Ayodolamu Dada" userId="S::adada@ssso.southwark.sch.uk::ca945be6-2bda-4532-a82e-d342e4768e0e" providerId="AD" clId="Web-{A1B290E5-A8E5-4C69-6BFE-432A6045C07F}" dt="2026-05-22T14:30:55.775" v="88" actId="14100"/>
          <ac:spMkLst>
            <pc:docMk/>
            <pc:sldMk cId="1721516755" sldId="257"/>
            <ac:spMk id="3" creationId="{7675F519-7F47-B948-8D53-F522C25CD6AA}"/>
          </ac:spMkLst>
        </pc:spChg>
        <pc:spChg chg="add">
          <ac:chgData name="Ayodolamu Dada" userId="S::adada@ssso.southwark.sch.uk::ca945be6-2bda-4532-a82e-d342e4768e0e" providerId="AD" clId="Web-{A1B290E5-A8E5-4C69-6BFE-432A6045C07F}" dt="2026-05-22T14:30:43.806" v="85"/>
          <ac:spMkLst>
            <pc:docMk/>
            <pc:sldMk cId="1721516755" sldId="257"/>
            <ac:spMk id="8" creationId="{081EA652-8C6A-4E69-BEB9-170809474553}"/>
          </ac:spMkLst>
        </pc:spChg>
        <pc:spChg chg="add">
          <ac:chgData name="Ayodolamu Dada" userId="S::adada@ssso.southwark.sch.uk::ca945be6-2bda-4532-a82e-d342e4768e0e" providerId="AD" clId="Web-{A1B290E5-A8E5-4C69-6BFE-432A6045C07F}" dt="2026-05-22T14:30:43.806" v="85"/>
          <ac:spMkLst>
            <pc:docMk/>
            <pc:sldMk cId="1721516755" sldId="257"/>
            <ac:spMk id="10" creationId="{5298780A-33B9-4EA2-8F67-DE68AD62841B}"/>
          </ac:spMkLst>
        </pc:spChg>
        <pc:spChg chg="add">
          <ac:chgData name="Ayodolamu Dada" userId="S::adada@ssso.southwark.sch.uk::ca945be6-2bda-4532-a82e-d342e4768e0e" providerId="AD" clId="Web-{A1B290E5-A8E5-4C69-6BFE-432A6045C07F}" dt="2026-05-22T14:30:43.806" v="85"/>
          <ac:spMkLst>
            <pc:docMk/>
            <pc:sldMk cId="1721516755" sldId="257"/>
            <ac:spMk id="12" creationId="{7F488E8B-4E1E-4402-8935-D4E6C02615C7}"/>
          </ac:spMkLst>
        </pc:spChg>
      </pc:sldChg>
      <pc:sldChg chg="addSp delSp modSp mod setBg">
        <pc:chgData name="Ayodolamu Dada" userId="S::adada@ssso.southwark.sch.uk::ca945be6-2bda-4532-a82e-d342e4768e0e" providerId="AD" clId="Web-{A1B290E5-A8E5-4C69-6BFE-432A6045C07F}" dt="2026-05-22T14:30:17.728" v="84" actId="20577"/>
        <pc:sldMkLst>
          <pc:docMk/>
          <pc:sldMk cId="857702305" sldId="258"/>
        </pc:sldMkLst>
        <pc:spChg chg="mod">
          <ac:chgData name="Ayodolamu Dada" userId="S::adada@ssso.southwark.sch.uk::ca945be6-2bda-4532-a82e-d342e4768e0e" providerId="AD" clId="Web-{A1B290E5-A8E5-4C69-6BFE-432A6045C07F}" dt="2026-05-22T14:30:07.759" v="80"/>
          <ac:spMkLst>
            <pc:docMk/>
            <pc:sldMk cId="857702305" sldId="258"/>
            <ac:spMk id="2" creationId="{200595EE-6A25-5AA9-10D0-E1F3711997A2}"/>
          </ac:spMkLst>
        </pc:spChg>
        <pc:spChg chg="mod ord">
          <ac:chgData name="Ayodolamu Dada" userId="S::adada@ssso.southwark.sch.uk::ca945be6-2bda-4532-a82e-d342e4768e0e" providerId="AD" clId="Web-{A1B290E5-A8E5-4C69-6BFE-432A6045C07F}" dt="2026-05-22T14:30:17.728" v="84" actId="20577"/>
          <ac:spMkLst>
            <pc:docMk/>
            <pc:sldMk cId="857702305" sldId="258"/>
            <ac:spMk id="3" creationId="{A95AFB15-03CC-A6A9-6924-4AC524616442}"/>
          </ac:spMkLst>
        </pc:spChg>
        <pc:spChg chg="add del">
          <ac:chgData name="Ayodolamu Dada" userId="S::adada@ssso.southwark.sch.uk::ca945be6-2bda-4532-a82e-d342e4768e0e" providerId="AD" clId="Web-{A1B290E5-A8E5-4C69-6BFE-432A6045C07F}" dt="2026-05-22T14:30:05.337" v="77"/>
          <ac:spMkLst>
            <pc:docMk/>
            <pc:sldMk cId="857702305" sldId="258"/>
            <ac:spMk id="9" creationId="{23E547B5-89CF-4EC0-96DE-25771AED0799}"/>
          </ac:spMkLst>
        </pc:spChg>
        <pc:spChg chg="add del">
          <ac:chgData name="Ayodolamu Dada" userId="S::adada@ssso.southwark.sch.uk::ca945be6-2bda-4532-a82e-d342e4768e0e" providerId="AD" clId="Web-{A1B290E5-A8E5-4C69-6BFE-432A6045C07F}" dt="2026-05-22T14:30:05.337" v="77"/>
          <ac:spMkLst>
            <pc:docMk/>
            <pc:sldMk cId="857702305" sldId="258"/>
            <ac:spMk id="11" creationId="{3F0B8CEB-8279-4E5E-A0CE-1FC9F71736F2}"/>
          </ac:spMkLst>
        </pc:spChg>
        <pc:spChg chg="add del">
          <ac:chgData name="Ayodolamu Dada" userId="S::adada@ssso.southwark.sch.uk::ca945be6-2bda-4532-a82e-d342e4768e0e" providerId="AD" clId="Web-{A1B290E5-A8E5-4C69-6BFE-432A6045C07F}" dt="2026-05-22T14:30:07.743" v="79"/>
          <ac:spMkLst>
            <pc:docMk/>
            <pc:sldMk cId="857702305" sldId="258"/>
            <ac:spMk id="13" creationId="{F13C74B1-5B17-4795-BED0-7140497B445A}"/>
          </ac:spMkLst>
        </pc:spChg>
        <pc:spChg chg="add del">
          <ac:chgData name="Ayodolamu Dada" userId="S::adada@ssso.southwark.sch.uk::ca945be6-2bda-4532-a82e-d342e4768e0e" providerId="AD" clId="Web-{A1B290E5-A8E5-4C69-6BFE-432A6045C07F}" dt="2026-05-22T14:30:07.743" v="79"/>
          <ac:spMkLst>
            <pc:docMk/>
            <pc:sldMk cId="857702305" sldId="258"/>
            <ac:spMk id="14" creationId="{D4974D33-8DC5-464E-8C6D-BE58F0669C17}"/>
          </ac:spMkLst>
        </pc:spChg>
        <pc:spChg chg="add">
          <ac:chgData name="Ayodolamu Dada" userId="S::adada@ssso.southwark.sch.uk::ca945be6-2bda-4532-a82e-d342e4768e0e" providerId="AD" clId="Web-{A1B290E5-A8E5-4C69-6BFE-432A6045C07F}" dt="2026-05-22T14:30:07.759" v="80"/>
          <ac:spMkLst>
            <pc:docMk/>
            <pc:sldMk cId="857702305" sldId="258"/>
            <ac:spMk id="15" creationId="{3873B707-463F-40B0-8227-E8CC6C67EB25}"/>
          </ac:spMkLst>
        </pc:spChg>
        <pc:spChg chg="add">
          <ac:chgData name="Ayodolamu Dada" userId="S::adada@ssso.southwark.sch.uk::ca945be6-2bda-4532-a82e-d342e4768e0e" providerId="AD" clId="Web-{A1B290E5-A8E5-4C69-6BFE-432A6045C07F}" dt="2026-05-22T14:30:07.759" v="80"/>
          <ac:spMkLst>
            <pc:docMk/>
            <pc:sldMk cId="857702305" sldId="258"/>
            <ac:spMk id="16" creationId="{201CC55D-ED54-4C5C-95E6-10947BD1103B}"/>
          </ac:spMkLst>
        </pc:spChg>
        <pc:spChg chg="add">
          <ac:chgData name="Ayodolamu Dada" userId="S::adada@ssso.southwark.sch.uk::ca945be6-2bda-4532-a82e-d342e4768e0e" providerId="AD" clId="Web-{A1B290E5-A8E5-4C69-6BFE-432A6045C07F}" dt="2026-05-22T14:30:07.759" v="80"/>
          <ac:spMkLst>
            <pc:docMk/>
            <pc:sldMk cId="857702305" sldId="258"/>
            <ac:spMk id="17" creationId="{C13237C8-E62C-4F0D-A318-BD6FB6C2D138}"/>
          </ac:spMkLst>
        </pc:spChg>
        <pc:spChg chg="add">
          <ac:chgData name="Ayodolamu Dada" userId="S::adada@ssso.southwark.sch.uk::ca945be6-2bda-4532-a82e-d342e4768e0e" providerId="AD" clId="Web-{A1B290E5-A8E5-4C69-6BFE-432A6045C07F}" dt="2026-05-22T14:30:07.759" v="80"/>
          <ac:spMkLst>
            <pc:docMk/>
            <pc:sldMk cId="857702305" sldId="258"/>
            <ac:spMk id="19" creationId="{19C9EAEA-39D0-4B0E-A0EB-51E7B26740B1}"/>
          </ac:spMkLst>
        </pc:spChg>
        <pc:grpChg chg="add">
          <ac:chgData name="Ayodolamu Dada" userId="S::adada@ssso.southwark.sch.uk::ca945be6-2bda-4532-a82e-d342e4768e0e" providerId="AD" clId="Web-{A1B290E5-A8E5-4C69-6BFE-432A6045C07F}" dt="2026-05-22T14:30:07.759" v="80"/>
          <ac:grpSpMkLst>
            <pc:docMk/>
            <pc:sldMk cId="857702305" sldId="258"/>
            <ac:grpSpMk id="18" creationId="{1DE889C7-FAD6-4397-98E2-05D503484459}"/>
          </ac:grpSpMkLst>
        </pc:grpChg>
        <pc:picChg chg="add mod">
          <ac:chgData name="Ayodolamu Dada" userId="S::adada@ssso.southwark.sch.uk::ca945be6-2bda-4532-a82e-d342e4768e0e" providerId="AD" clId="Web-{A1B290E5-A8E5-4C69-6BFE-432A6045C07F}" dt="2026-05-22T14:30:07.759" v="80"/>
          <ac:picMkLst>
            <pc:docMk/>
            <pc:sldMk cId="857702305" sldId="258"/>
            <ac:picMk id="4" creationId="{B5A0AA45-017F-77A8-0EB4-0D2D35DAB14B}"/>
          </ac:picMkLst>
        </pc:picChg>
      </pc:sldChg>
      <pc:sldChg chg="addSp delSp modSp mod setBg">
        <pc:chgData name="Ayodolamu Dada" userId="S::adada@ssso.southwark.sch.uk::ca945be6-2bda-4532-a82e-d342e4768e0e" providerId="AD" clId="Web-{A1B290E5-A8E5-4C69-6BFE-432A6045C07F}" dt="2026-05-22T14:28:11.679" v="54" actId="20577"/>
        <pc:sldMkLst>
          <pc:docMk/>
          <pc:sldMk cId="4075865343" sldId="259"/>
        </pc:sldMkLst>
        <pc:spChg chg="mod">
          <ac:chgData name="Ayodolamu Dada" userId="S::adada@ssso.southwark.sch.uk::ca945be6-2bda-4532-a82e-d342e4768e0e" providerId="AD" clId="Web-{A1B290E5-A8E5-4C69-6BFE-432A6045C07F}" dt="2026-05-22T14:28:07.632" v="53"/>
          <ac:spMkLst>
            <pc:docMk/>
            <pc:sldMk cId="4075865343" sldId="259"/>
            <ac:spMk id="2" creationId="{BBF1093F-1F96-DC27-7B16-B3E1A2C6C14B}"/>
          </ac:spMkLst>
        </pc:spChg>
        <pc:spChg chg="mod">
          <ac:chgData name="Ayodolamu Dada" userId="S::adada@ssso.southwark.sch.uk::ca945be6-2bda-4532-a82e-d342e4768e0e" providerId="AD" clId="Web-{A1B290E5-A8E5-4C69-6BFE-432A6045C07F}" dt="2026-05-22T14:28:11.679" v="54" actId="20577"/>
          <ac:spMkLst>
            <pc:docMk/>
            <pc:sldMk cId="4075865343" sldId="259"/>
            <ac:spMk id="3" creationId="{4AA4550E-16B0-4AC8-A705-C0FF61AFB2D9}"/>
          </ac:spMkLst>
        </pc:spChg>
        <pc:spChg chg="add">
          <ac:chgData name="Ayodolamu Dada" userId="S::adada@ssso.southwark.sch.uk::ca945be6-2bda-4532-a82e-d342e4768e0e" providerId="AD" clId="Web-{A1B290E5-A8E5-4C69-6BFE-432A6045C07F}" dt="2026-05-22T14:28:07.632" v="53"/>
          <ac:spMkLst>
            <pc:docMk/>
            <pc:sldMk cId="4075865343" sldId="259"/>
            <ac:spMk id="9" creationId="{6CCA5F87-1D1E-45CB-8D83-FC7EEFAD9935}"/>
          </ac:spMkLst>
        </pc:spChg>
        <pc:spChg chg="add">
          <ac:chgData name="Ayodolamu Dada" userId="S::adada@ssso.southwark.sch.uk::ca945be6-2bda-4532-a82e-d342e4768e0e" providerId="AD" clId="Web-{A1B290E5-A8E5-4C69-6BFE-432A6045C07F}" dt="2026-05-22T14:28:07.632" v="53"/>
          <ac:spMkLst>
            <pc:docMk/>
            <pc:sldMk cId="4075865343" sldId="259"/>
            <ac:spMk id="11" creationId="{7CCFC2C6-6238-4A2F-93DE-2ADF74AF635E}"/>
          </ac:spMkLst>
        </pc:spChg>
        <pc:spChg chg="add">
          <ac:chgData name="Ayodolamu Dada" userId="S::adada@ssso.southwark.sch.uk::ca945be6-2bda-4532-a82e-d342e4768e0e" providerId="AD" clId="Web-{A1B290E5-A8E5-4C69-6BFE-432A6045C07F}" dt="2026-05-22T14:28:07.632" v="53"/>
          <ac:spMkLst>
            <pc:docMk/>
            <pc:sldMk cId="4075865343" sldId="259"/>
            <ac:spMk id="13" creationId="{AF2F604E-43BE-4DC3-B983-E071523364F8}"/>
          </ac:spMkLst>
        </pc:spChg>
        <pc:spChg chg="add">
          <ac:chgData name="Ayodolamu Dada" userId="S::adada@ssso.southwark.sch.uk::ca945be6-2bda-4532-a82e-d342e4768e0e" providerId="AD" clId="Web-{A1B290E5-A8E5-4C69-6BFE-432A6045C07F}" dt="2026-05-22T14:28:07.632" v="53"/>
          <ac:spMkLst>
            <pc:docMk/>
            <pc:sldMk cId="4075865343" sldId="259"/>
            <ac:spMk id="15" creationId="{08C9B587-E65E-4B52-B37C-ABEBB6E87928}"/>
          </ac:spMkLst>
        </pc:spChg>
        <pc:picChg chg="add del mod">
          <ac:chgData name="Ayodolamu Dada" userId="S::adada@ssso.southwark.sch.uk::ca945be6-2bda-4532-a82e-d342e4768e0e" providerId="AD" clId="Web-{A1B290E5-A8E5-4C69-6BFE-432A6045C07F}" dt="2026-05-22T14:11:48.381" v="36"/>
          <ac:picMkLst>
            <pc:docMk/>
            <pc:sldMk cId="4075865343" sldId="259"/>
            <ac:picMk id="4" creationId="{11A624B3-1469-CBBC-3126-74F56B612F10}"/>
          </ac:picMkLst>
        </pc:picChg>
        <pc:picChg chg="add">
          <ac:chgData name="Ayodolamu Dada" userId="S::adada@ssso.southwark.sch.uk::ca945be6-2bda-4532-a82e-d342e4768e0e" providerId="AD" clId="Web-{A1B290E5-A8E5-4C69-6BFE-432A6045C07F}" dt="2026-05-22T14:28:07.632" v="53"/>
          <ac:picMkLst>
            <pc:docMk/>
            <pc:sldMk cId="4075865343" sldId="259"/>
            <ac:picMk id="5" creationId="{B11FFB96-DAF4-ABA1-85AA-6A329C2390AD}"/>
          </ac:picMkLst>
        </pc:picChg>
      </pc:sldChg>
      <pc:sldChg chg="addSp delSp modSp mod setBg">
        <pc:chgData name="Ayodolamu Dada" userId="S::adada@ssso.southwark.sch.uk::ca945be6-2bda-4532-a82e-d342e4768e0e" providerId="AD" clId="Web-{A1B290E5-A8E5-4C69-6BFE-432A6045C07F}" dt="2026-05-22T14:29:14.883" v="70" actId="14100"/>
        <pc:sldMkLst>
          <pc:docMk/>
          <pc:sldMk cId="1655096118" sldId="260"/>
        </pc:sldMkLst>
        <pc:spChg chg="mod">
          <ac:chgData name="Ayodolamu Dada" userId="S::adada@ssso.southwark.sch.uk::ca945be6-2bda-4532-a82e-d342e4768e0e" providerId="AD" clId="Web-{A1B290E5-A8E5-4C69-6BFE-432A6045C07F}" dt="2026-05-22T14:29:14.883" v="70" actId="14100"/>
          <ac:spMkLst>
            <pc:docMk/>
            <pc:sldMk cId="1655096118" sldId="260"/>
            <ac:spMk id="2" creationId="{046DBC3B-BB07-0F95-B42B-02EA296B3511}"/>
          </ac:spMkLst>
        </pc:spChg>
        <pc:spChg chg="mod">
          <ac:chgData name="Ayodolamu Dada" userId="S::adada@ssso.southwark.sch.uk::ca945be6-2bda-4532-a82e-d342e4768e0e" providerId="AD" clId="Web-{A1B290E5-A8E5-4C69-6BFE-432A6045C07F}" dt="2026-05-22T14:29:11.477" v="69" actId="14100"/>
          <ac:spMkLst>
            <pc:docMk/>
            <pc:sldMk cId="1655096118" sldId="260"/>
            <ac:spMk id="3" creationId="{AB21D8FE-621A-3F3A-B512-06A7B627D591}"/>
          </ac:spMkLst>
        </pc:spChg>
        <pc:spChg chg="add del mod">
          <ac:chgData name="Ayodolamu Dada" userId="S::adada@ssso.southwark.sch.uk::ca945be6-2bda-4532-a82e-d342e4768e0e" providerId="AD" clId="Web-{A1B290E5-A8E5-4C69-6BFE-432A6045C07F}" dt="2026-05-22T14:28:40.039" v="60"/>
          <ac:spMkLst>
            <pc:docMk/>
            <pc:sldMk cId="1655096118" sldId="260"/>
            <ac:spMk id="5" creationId="{B29E9277-6279-35DE-CEA9-9A028823FC14}"/>
          </ac:spMkLst>
        </pc:spChg>
        <pc:spChg chg="add">
          <ac:chgData name="Ayodolamu Dada" userId="S::adada@ssso.southwark.sch.uk::ca945be6-2bda-4532-a82e-d342e4768e0e" providerId="AD" clId="Web-{A1B290E5-A8E5-4C69-6BFE-432A6045C07F}" dt="2026-05-22T14:28:43.008" v="61"/>
          <ac:spMkLst>
            <pc:docMk/>
            <pc:sldMk cId="1655096118" sldId="260"/>
            <ac:spMk id="9" creationId="{04812C46-200A-4DEB-A05E-3ED6C68C2387}"/>
          </ac:spMkLst>
        </pc:spChg>
        <pc:spChg chg="add">
          <ac:chgData name="Ayodolamu Dada" userId="S::adada@ssso.southwark.sch.uk::ca945be6-2bda-4532-a82e-d342e4768e0e" providerId="AD" clId="Web-{A1B290E5-A8E5-4C69-6BFE-432A6045C07F}" dt="2026-05-22T14:28:43.008" v="61"/>
          <ac:spMkLst>
            <pc:docMk/>
            <pc:sldMk cId="1655096118" sldId="260"/>
            <ac:spMk id="11" creationId="{D1EA859B-E555-4109-94F3-6700E046E008}"/>
          </ac:spMkLst>
        </pc:spChg>
        <pc:picChg chg="add mod ord">
          <ac:chgData name="Ayodolamu Dada" userId="S::adada@ssso.southwark.sch.uk::ca945be6-2bda-4532-a82e-d342e4768e0e" providerId="AD" clId="Web-{A1B290E5-A8E5-4C69-6BFE-432A6045C07F}" dt="2026-05-22T14:28:43.008" v="61"/>
          <ac:picMkLst>
            <pc:docMk/>
            <pc:sldMk cId="1655096118" sldId="260"/>
            <ac:picMk id="4" creationId="{961B52F8-A15F-3EE1-725E-5F7370B7B573}"/>
          </ac:picMkLst>
        </pc:picChg>
      </pc:sldChg>
      <pc:sldChg chg="addSp delSp modSp">
        <pc:chgData name="Ayodolamu Dada" userId="S::adada@ssso.southwark.sch.uk::ca945be6-2bda-4532-a82e-d342e4768e0e" providerId="AD" clId="Web-{A1B290E5-A8E5-4C69-6BFE-432A6045C07F}" dt="2026-05-22T14:29:44.837" v="74"/>
        <pc:sldMkLst>
          <pc:docMk/>
          <pc:sldMk cId="4163748376" sldId="261"/>
        </pc:sldMkLst>
        <pc:spChg chg="mod">
          <ac:chgData name="Ayodolamu Dada" userId="S::adada@ssso.southwark.sch.uk::ca945be6-2bda-4532-a82e-d342e4768e0e" providerId="AD" clId="Web-{A1B290E5-A8E5-4C69-6BFE-432A6045C07F}" dt="2026-05-22T08:40:23.645" v="13" actId="20577"/>
          <ac:spMkLst>
            <pc:docMk/>
            <pc:sldMk cId="4163748376" sldId="261"/>
            <ac:spMk id="2" creationId="{BFCE1C3B-11D2-4AD6-C8F4-05CF7F0815B6}"/>
          </ac:spMkLst>
        </pc:spChg>
        <pc:spChg chg="del mod">
          <ac:chgData name="Ayodolamu Dada" userId="S::adada@ssso.southwark.sch.uk::ca945be6-2bda-4532-a82e-d342e4768e0e" providerId="AD" clId="Web-{A1B290E5-A8E5-4C69-6BFE-432A6045C07F}" dt="2026-05-22T14:29:44.837" v="74"/>
          <ac:spMkLst>
            <pc:docMk/>
            <pc:sldMk cId="4163748376" sldId="261"/>
            <ac:spMk id="3" creationId="{1956B57D-7856-9D4C-F01A-38943B09AB7A}"/>
          </ac:spMkLst>
        </pc:spChg>
        <pc:graphicFrameChg chg="add">
          <ac:chgData name="Ayodolamu Dada" userId="S::adada@ssso.southwark.sch.uk::ca945be6-2bda-4532-a82e-d342e4768e0e" providerId="AD" clId="Web-{A1B290E5-A8E5-4C69-6BFE-432A6045C07F}" dt="2026-05-22T14:29:44.837" v="74"/>
          <ac:graphicFrameMkLst>
            <pc:docMk/>
            <pc:sldMk cId="4163748376" sldId="261"/>
            <ac:graphicFrameMk id="5" creationId="{B335A546-7A0F-2017-DE87-C28038F6DEED}"/>
          </ac:graphicFrameMkLst>
        </pc:graphicFrameChg>
      </pc:sldChg>
    </pc:docChg>
  </pc:docChgLst>
  <pc:docChgLst>
    <pc:chgData name="Ayodolamu Dada" userId="S::adada@ssso.southwark.sch.uk::ca945be6-2bda-4532-a82e-d342e4768e0e" providerId="AD" clId="Web-{CCA13F05-49AC-6B53-4C92-052A074B41F8}"/>
    <pc:docChg chg="addSld modSld">
      <pc:chgData name="Ayodolamu Dada" userId="S::adada@ssso.southwark.sch.uk::ca945be6-2bda-4532-a82e-d342e4768e0e" providerId="AD" clId="Web-{CCA13F05-49AC-6B53-4C92-052A074B41F8}" dt="2026-05-20T14:09:07.008" v="65" actId="20577"/>
      <pc:docMkLst>
        <pc:docMk/>
      </pc:docMkLst>
      <pc:sldChg chg="modSp">
        <pc:chgData name="Ayodolamu Dada" userId="S::adada@ssso.southwark.sch.uk::ca945be6-2bda-4532-a82e-d342e4768e0e" providerId="AD" clId="Web-{CCA13F05-49AC-6B53-4C92-052A074B41F8}" dt="2026-05-20T08:54:40.395" v="13" actId="14100"/>
        <pc:sldMkLst>
          <pc:docMk/>
          <pc:sldMk cId="109857222" sldId="256"/>
        </pc:sldMkLst>
        <pc:spChg chg="mod">
          <ac:chgData name="Ayodolamu Dada" userId="S::adada@ssso.southwark.sch.uk::ca945be6-2bda-4532-a82e-d342e4768e0e" providerId="AD" clId="Web-{CCA13F05-49AC-6B53-4C92-052A074B41F8}" dt="2026-05-20T08:54:21.676" v="6" actId="20577"/>
          <ac:spMkLst>
            <pc:docMk/>
            <pc:sldMk cId="109857222" sldId="256"/>
            <ac:spMk id="2" creationId="{00000000-0000-0000-0000-000000000000}"/>
          </ac:spMkLst>
        </pc:spChg>
        <pc:spChg chg="mod">
          <ac:chgData name="Ayodolamu Dada" userId="S::adada@ssso.southwark.sch.uk::ca945be6-2bda-4532-a82e-d342e4768e0e" providerId="AD" clId="Web-{CCA13F05-49AC-6B53-4C92-052A074B41F8}" dt="2026-05-20T08:54:40.395" v="13" actId="14100"/>
          <ac:spMkLst>
            <pc:docMk/>
            <pc:sldMk cId="109857222" sldId="256"/>
            <ac:spMk id="3" creationId="{00000000-0000-0000-0000-000000000000}"/>
          </ac:spMkLst>
        </pc:spChg>
      </pc:sldChg>
      <pc:sldChg chg="modSp new">
        <pc:chgData name="Ayodolamu Dada" userId="S::adada@ssso.southwark.sch.uk::ca945be6-2bda-4532-a82e-d342e4768e0e" providerId="AD" clId="Web-{CCA13F05-49AC-6B53-4C92-052A074B41F8}" dt="2026-05-20T13:59:19.195" v="41" actId="20577"/>
        <pc:sldMkLst>
          <pc:docMk/>
          <pc:sldMk cId="1721516755" sldId="257"/>
        </pc:sldMkLst>
        <pc:spChg chg="mod">
          <ac:chgData name="Ayodolamu Dada" userId="S::adada@ssso.southwark.sch.uk::ca945be6-2bda-4532-a82e-d342e4768e0e" providerId="AD" clId="Web-{CCA13F05-49AC-6B53-4C92-052A074B41F8}" dt="2026-05-20T10:36:40.695" v="18" actId="20577"/>
          <ac:spMkLst>
            <pc:docMk/>
            <pc:sldMk cId="1721516755" sldId="257"/>
            <ac:spMk id="2" creationId="{43B5401C-08E2-2951-8CE7-F023128A45AA}"/>
          </ac:spMkLst>
        </pc:spChg>
        <pc:spChg chg="mod">
          <ac:chgData name="Ayodolamu Dada" userId="S::adada@ssso.southwark.sch.uk::ca945be6-2bda-4532-a82e-d342e4768e0e" providerId="AD" clId="Web-{CCA13F05-49AC-6B53-4C92-052A074B41F8}" dt="2026-05-20T13:59:19.195" v="41" actId="20577"/>
          <ac:spMkLst>
            <pc:docMk/>
            <pc:sldMk cId="1721516755" sldId="257"/>
            <ac:spMk id="3" creationId="{7675F519-7F47-B948-8D53-F522C25CD6AA}"/>
          </ac:spMkLst>
        </pc:spChg>
      </pc:sldChg>
      <pc:sldChg chg="modSp new">
        <pc:chgData name="Ayodolamu Dada" userId="S::adada@ssso.southwark.sch.uk::ca945be6-2bda-4532-a82e-d342e4768e0e" providerId="AD" clId="Web-{CCA13F05-49AC-6B53-4C92-052A074B41F8}" dt="2026-05-20T13:56:35.710" v="37" actId="20577"/>
        <pc:sldMkLst>
          <pc:docMk/>
          <pc:sldMk cId="857702305" sldId="258"/>
        </pc:sldMkLst>
        <pc:spChg chg="mod">
          <ac:chgData name="Ayodolamu Dada" userId="S::adada@ssso.southwark.sch.uk::ca945be6-2bda-4532-a82e-d342e4768e0e" providerId="AD" clId="Web-{CCA13F05-49AC-6B53-4C92-052A074B41F8}" dt="2026-05-20T11:12:20.769" v="29" actId="20577"/>
          <ac:spMkLst>
            <pc:docMk/>
            <pc:sldMk cId="857702305" sldId="258"/>
            <ac:spMk id="2" creationId="{200595EE-6A25-5AA9-10D0-E1F3711997A2}"/>
          </ac:spMkLst>
        </pc:spChg>
        <pc:spChg chg="mod">
          <ac:chgData name="Ayodolamu Dada" userId="S::adada@ssso.southwark.sch.uk::ca945be6-2bda-4532-a82e-d342e4768e0e" providerId="AD" clId="Web-{CCA13F05-49AC-6B53-4C92-052A074B41F8}" dt="2026-05-20T13:56:35.710" v="37" actId="20577"/>
          <ac:spMkLst>
            <pc:docMk/>
            <pc:sldMk cId="857702305" sldId="258"/>
            <ac:spMk id="3" creationId="{A95AFB15-03CC-A6A9-6924-4AC524616442}"/>
          </ac:spMkLst>
        </pc:spChg>
      </pc:sldChg>
      <pc:sldChg chg="modSp new">
        <pc:chgData name="Ayodolamu Dada" userId="S::adada@ssso.southwark.sch.uk::ca945be6-2bda-4532-a82e-d342e4768e0e" providerId="AD" clId="Web-{CCA13F05-49AC-6B53-4C92-052A074B41F8}" dt="2026-05-20T14:08:23.991" v="49" actId="20577"/>
        <pc:sldMkLst>
          <pc:docMk/>
          <pc:sldMk cId="4075865343" sldId="259"/>
        </pc:sldMkLst>
        <pc:spChg chg="mod">
          <ac:chgData name="Ayodolamu Dada" userId="S::adada@ssso.southwark.sch.uk::ca945be6-2bda-4532-a82e-d342e4768e0e" providerId="AD" clId="Web-{CCA13F05-49AC-6B53-4C92-052A074B41F8}" dt="2026-05-20T11:12:37.254" v="31" actId="20577"/>
          <ac:spMkLst>
            <pc:docMk/>
            <pc:sldMk cId="4075865343" sldId="259"/>
            <ac:spMk id="2" creationId="{BBF1093F-1F96-DC27-7B16-B3E1A2C6C14B}"/>
          </ac:spMkLst>
        </pc:spChg>
        <pc:spChg chg="mod">
          <ac:chgData name="Ayodolamu Dada" userId="S::adada@ssso.southwark.sch.uk::ca945be6-2bda-4532-a82e-d342e4768e0e" providerId="AD" clId="Web-{CCA13F05-49AC-6B53-4C92-052A074B41F8}" dt="2026-05-20T14:08:23.991" v="49" actId="20577"/>
          <ac:spMkLst>
            <pc:docMk/>
            <pc:sldMk cId="4075865343" sldId="259"/>
            <ac:spMk id="3" creationId="{4AA4550E-16B0-4AC8-A705-C0FF61AFB2D9}"/>
          </ac:spMkLst>
        </pc:spChg>
      </pc:sldChg>
      <pc:sldChg chg="modSp new">
        <pc:chgData name="Ayodolamu Dada" userId="S::adada@ssso.southwark.sch.uk::ca945be6-2bda-4532-a82e-d342e4768e0e" providerId="AD" clId="Web-{CCA13F05-49AC-6B53-4C92-052A074B41F8}" dt="2026-05-20T14:09:07.008" v="65" actId="20577"/>
        <pc:sldMkLst>
          <pc:docMk/>
          <pc:sldMk cId="1655096118" sldId="260"/>
        </pc:sldMkLst>
        <pc:spChg chg="mod">
          <ac:chgData name="Ayodolamu Dada" userId="S::adada@ssso.southwark.sch.uk::ca945be6-2bda-4532-a82e-d342e4768e0e" providerId="AD" clId="Web-{CCA13F05-49AC-6B53-4C92-052A074B41F8}" dt="2026-05-20T11:12:43.269" v="35" actId="20577"/>
          <ac:spMkLst>
            <pc:docMk/>
            <pc:sldMk cId="1655096118" sldId="260"/>
            <ac:spMk id="2" creationId="{046DBC3B-BB07-0F95-B42B-02EA296B3511}"/>
          </ac:spMkLst>
        </pc:spChg>
        <pc:spChg chg="mod">
          <ac:chgData name="Ayodolamu Dada" userId="S::adada@ssso.southwark.sch.uk::ca945be6-2bda-4532-a82e-d342e4768e0e" providerId="AD" clId="Web-{CCA13F05-49AC-6B53-4C92-052A074B41F8}" dt="2026-05-20T14:09:07.008" v="65" actId="20577"/>
          <ac:spMkLst>
            <pc:docMk/>
            <pc:sldMk cId="1655096118" sldId="260"/>
            <ac:spMk id="3" creationId="{AB21D8FE-621A-3F3A-B512-06A7B627D591}"/>
          </ac:spMkLst>
        </pc:spChg>
      </pc:sldChg>
      <pc:sldChg chg="modSp new">
        <pc:chgData name="Ayodolamu Dada" userId="S::adada@ssso.southwark.sch.uk::ca945be6-2bda-4532-a82e-d342e4768e0e" providerId="AD" clId="Web-{CCA13F05-49AC-6B53-4C92-052A074B41F8}" dt="2026-05-20T14:08:08.553" v="45" actId="20577"/>
        <pc:sldMkLst>
          <pc:docMk/>
          <pc:sldMk cId="4163748376" sldId="261"/>
        </pc:sldMkLst>
        <pc:spChg chg="mod">
          <ac:chgData name="Ayodolamu Dada" userId="S::adada@ssso.southwark.sch.uk::ca945be6-2bda-4532-a82e-d342e4768e0e" providerId="AD" clId="Web-{CCA13F05-49AC-6B53-4C92-052A074B41F8}" dt="2026-05-20T14:08:08.553" v="45" actId="20577"/>
          <ac:spMkLst>
            <pc:docMk/>
            <pc:sldMk cId="4163748376" sldId="261"/>
            <ac:spMk id="3" creationId="{1956B57D-7856-9D4C-F01A-38943B09AB7A}"/>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5" Type="http://schemas.openxmlformats.org/officeDocument/2006/relationships/image" Target="../media/image7.svg"/><Relationship Id="rId4" Type="http://schemas.openxmlformats.org/officeDocument/2006/relationships/image" Target="../media/image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image" Target="../media/image3.svg"/><Relationship Id="rId5" Type="http://schemas.openxmlformats.org/officeDocument/2006/relationships/image" Target="../media/image7.svg"/><Relationship Id="rId4" Type="http://schemas.openxmlformats.org/officeDocument/2006/relationships/image" Target="../media/image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679671B-7F2C-4FCD-B04A-88250986B2F6}"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9870D5E6-D23D-4C64-8998-E05AB9CCB873}">
      <dgm:prSet/>
      <dgm:spPr/>
      <dgm:t>
        <a:bodyPr/>
        <a:lstStyle/>
        <a:p>
          <a:pPr>
            <a:lnSpc>
              <a:spcPct val="100000"/>
            </a:lnSpc>
          </a:pPr>
          <a:r>
            <a:rPr lang="en-GB"/>
            <a:t>Am I preparing carefully for my schoolwork and future goals? </a:t>
          </a:r>
          <a:endParaRPr lang="en-US"/>
        </a:p>
      </dgm:t>
    </dgm:pt>
    <dgm:pt modelId="{D90FB66C-F8F2-4DEA-BA74-F031440D2451}" type="parTrans" cxnId="{24355E92-36F8-46F5-AC1B-742FAAFBBF8F}">
      <dgm:prSet/>
      <dgm:spPr/>
      <dgm:t>
        <a:bodyPr/>
        <a:lstStyle/>
        <a:p>
          <a:endParaRPr lang="en-US"/>
        </a:p>
      </dgm:t>
    </dgm:pt>
    <dgm:pt modelId="{420EF699-4246-49A9-992F-583F6EBB1E91}" type="sibTrans" cxnId="{24355E92-36F8-46F5-AC1B-742FAAFBBF8F}">
      <dgm:prSet/>
      <dgm:spPr/>
      <dgm:t>
        <a:bodyPr/>
        <a:lstStyle/>
        <a:p>
          <a:endParaRPr lang="en-US"/>
        </a:p>
      </dgm:t>
    </dgm:pt>
    <dgm:pt modelId="{F9FCFA3D-C65D-4B89-9112-6B70EAAF0A87}">
      <dgm:prSet/>
      <dgm:spPr/>
      <dgm:t>
        <a:bodyPr/>
        <a:lstStyle/>
        <a:p>
          <a:pPr>
            <a:lnSpc>
              <a:spcPct val="100000"/>
            </a:lnSpc>
          </a:pPr>
          <a:r>
            <a:rPr lang="en-GB"/>
            <a:t>How can I become more diligent and disciplined in my daily life? </a:t>
          </a:r>
          <a:endParaRPr lang="en-US"/>
        </a:p>
      </dgm:t>
    </dgm:pt>
    <dgm:pt modelId="{7F8B2DD0-B655-4C3E-918D-DA91FC0F5FB6}" type="parTrans" cxnId="{BDD75CB2-420E-45BC-8005-DF85FD04618D}">
      <dgm:prSet/>
      <dgm:spPr/>
      <dgm:t>
        <a:bodyPr/>
        <a:lstStyle/>
        <a:p>
          <a:endParaRPr lang="en-US"/>
        </a:p>
      </dgm:t>
    </dgm:pt>
    <dgm:pt modelId="{FB3B9DF7-432D-4651-A72D-92453C3D29F7}" type="sibTrans" cxnId="{BDD75CB2-420E-45BC-8005-DF85FD04618D}">
      <dgm:prSet/>
      <dgm:spPr/>
      <dgm:t>
        <a:bodyPr/>
        <a:lstStyle/>
        <a:p>
          <a:endParaRPr lang="en-US"/>
        </a:p>
      </dgm:t>
    </dgm:pt>
    <dgm:pt modelId="{62F20403-1155-4941-B354-3EEFCE1F3D7D}">
      <dgm:prSet/>
      <dgm:spPr/>
      <dgm:t>
        <a:bodyPr/>
        <a:lstStyle/>
        <a:p>
          <a:pPr>
            <a:lnSpc>
              <a:spcPct val="100000"/>
            </a:lnSpc>
          </a:pPr>
          <a:r>
            <a:rPr lang="en-GB"/>
            <a:t>What habits do I need to change to avoid rushing or procrastinating? </a:t>
          </a:r>
          <a:endParaRPr lang="en-US"/>
        </a:p>
      </dgm:t>
    </dgm:pt>
    <dgm:pt modelId="{31382F47-88AD-47DD-B1FD-81741EFDD605}" type="parTrans" cxnId="{99CEC06A-F33D-42F2-B5EE-FF5080EE2960}">
      <dgm:prSet/>
      <dgm:spPr/>
      <dgm:t>
        <a:bodyPr/>
        <a:lstStyle/>
        <a:p>
          <a:endParaRPr lang="en-US"/>
        </a:p>
      </dgm:t>
    </dgm:pt>
    <dgm:pt modelId="{228AC44C-A79B-48B9-B027-E0B344D98693}" type="sibTrans" cxnId="{99CEC06A-F33D-42F2-B5EE-FF5080EE2960}">
      <dgm:prSet/>
      <dgm:spPr/>
      <dgm:t>
        <a:bodyPr/>
        <a:lstStyle/>
        <a:p>
          <a:endParaRPr lang="en-US"/>
        </a:p>
      </dgm:t>
    </dgm:pt>
    <dgm:pt modelId="{6CE893A7-D843-4B46-9E7B-9AD154025C69}">
      <dgm:prSet/>
      <dgm:spPr/>
      <dgm:t>
        <a:bodyPr/>
        <a:lstStyle/>
        <a:p>
          <a:pPr>
            <a:lnSpc>
              <a:spcPct val="100000"/>
            </a:lnSpc>
          </a:pPr>
          <a:r>
            <a:rPr lang="en-GB"/>
            <a:t>How does good preparation help me grow academically and spiritually? </a:t>
          </a:r>
          <a:endParaRPr lang="en-US"/>
        </a:p>
      </dgm:t>
    </dgm:pt>
    <dgm:pt modelId="{6E06EDFB-1B2A-45B6-905E-A7D57EF5F6C8}" type="parTrans" cxnId="{4644F2A6-6424-4578-AE9B-43B6CDCF6A80}">
      <dgm:prSet/>
      <dgm:spPr/>
      <dgm:t>
        <a:bodyPr/>
        <a:lstStyle/>
        <a:p>
          <a:endParaRPr lang="en-US"/>
        </a:p>
      </dgm:t>
    </dgm:pt>
    <dgm:pt modelId="{B5FFDBBA-6A82-43E8-B6B2-257F13367FB3}" type="sibTrans" cxnId="{4644F2A6-6424-4578-AE9B-43B6CDCF6A80}">
      <dgm:prSet/>
      <dgm:spPr/>
      <dgm:t>
        <a:bodyPr/>
        <a:lstStyle/>
        <a:p>
          <a:endParaRPr lang="en-US"/>
        </a:p>
      </dgm:t>
    </dgm:pt>
    <dgm:pt modelId="{F254C016-257D-4D31-B1E2-F2182AA1C14E}">
      <dgm:prSet/>
      <dgm:spPr/>
      <dgm:t>
        <a:bodyPr/>
        <a:lstStyle/>
        <a:p>
          <a:pPr>
            <a:lnSpc>
              <a:spcPct val="100000"/>
            </a:lnSpc>
          </a:pPr>
          <a:r>
            <a:rPr lang="en-GB"/>
            <a:t>In what ways can I use my talents and opportunities wisely?</a:t>
          </a:r>
          <a:endParaRPr lang="en-US"/>
        </a:p>
      </dgm:t>
    </dgm:pt>
    <dgm:pt modelId="{09BB31C7-0BF2-4267-B4EB-F036F00AA38A}" type="parTrans" cxnId="{2386DABE-30F8-49BA-8C4F-C6D540038EBD}">
      <dgm:prSet/>
      <dgm:spPr/>
      <dgm:t>
        <a:bodyPr/>
        <a:lstStyle/>
        <a:p>
          <a:endParaRPr lang="en-US"/>
        </a:p>
      </dgm:t>
    </dgm:pt>
    <dgm:pt modelId="{2AF659FE-7E14-4CD7-8855-6478843078FC}" type="sibTrans" cxnId="{2386DABE-30F8-49BA-8C4F-C6D540038EBD}">
      <dgm:prSet/>
      <dgm:spPr/>
      <dgm:t>
        <a:bodyPr/>
        <a:lstStyle/>
        <a:p>
          <a:endParaRPr lang="en-US"/>
        </a:p>
      </dgm:t>
    </dgm:pt>
    <dgm:pt modelId="{C243BF47-7F99-429F-AE86-C6683876A745}" type="pres">
      <dgm:prSet presAssocID="{1679671B-7F2C-4FCD-B04A-88250986B2F6}" presName="root" presStyleCnt="0">
        <dgm:presLayoutVars>
          <dgm:dir/>
          <dgm:resizeHandles val="exact"/>
        </dgm:presLayoutVars>
      </dgm:prSet>
      <dgm:spPr/>
    </dgm:pt>
    <dgm:pt modelId="{B8D37197-39C7-4EF2-ABDF-97EBA1816C46}" type="pres">
      <dgm:prSet presAssocID="{9870D5E6-D23D-4C64-8998-E05AB9CCB873}" presName="compNode" presStyleCnt="0"/>
      <dgm:spPr/>
    </dgm:pt>
    <dgm:pt modelId="{D018C6B2-2D78-4063-B481-81CAA9EB1C68}" type="pres">
      <dgm:prSet presAssocID="{9870D5E6-D23D-4C64-8998-E05AB9CCB873}" presName="bgRect" presStyleLbl="bgShp" presStyleIdx="0" presStyleCnt="5"/>
      <dgm:spPr/>
    </dgm:pt>
    <dgm:pt modelId="{6D6C3CC2-71B3-439E-90DA-C9B841D454E9}" type="pres">
      <dgm:prSet presAssocID="{9870D5E6-D23D-4C64-8998-E05AB9CCB873}" presName="iconRect" presStyleLbl="node1" presStyleIdx="0"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Classroom"/>
        </a:ext>
      </dgm:extLst>
    </dgm:pt>
    <dgm:pt modelId="{D26B5A43-B9F1-4413-8C10-7E48A5E7EF6D}" type="pres">
      <dgm:prSet presAssocID="{9870D5E6-D23D-4C64-8998-E05AB9CCB873}" presName="spaceRect" presStyleCnt="0"/>
      <dgm:spPr/>
    </dgm:pt>
    <dgm:pt modelId="{BC666212-08EA-48FA-960B-29B7B1134D41}" type="pres">
      <dgm:prSet presAssocID="{9870D5E6-D23D-4C64-8998-E05AB9CCB873}" presName="parTx" presStyleLbl="revTx" presStyleIdx="0" presStyleCnt="5">
        <dgm:presLayoutVars>
          <dgm:chMax val="0"/>
          <dgm:chPref val="0"/>
        </dgm:presLayoutVars>
      </dgm:prSet>
      <dgm:spPr/>
    </dgm:pt>
    <dgm:pt modelId="{17CCABC3-4490-4952-8DA2-B4A4515141AC}" type="pres">
      <dgm:prSet presAssocID="{420EF699-4246-49A9-992F-583F6EBB1E91}" presName="sibTrans" presStyleCnt="0"/>
      <dgm:spPr/>
    </dgm:pt>
    <dgm:pt modelId="{B3512C9E-182B-4E58-AB95-3B2BD91DA674}" type="pres">
      <dgm:prSet presAssocID="{F9FCFA3D-C65D-4B89-9112-6B70EAAF0A87}" presName="compNode" presStyleCnt="0"/>
      <dgm:spPr/>
    </dgm:pt>
    <dgm:pt modelId="{8524A59B-C974-467C-851C-B117B3CFFB72}" type="pres">
      <dgm:prSet presAssocID="{F9FCFA3D-C65D-4B89-9112-6B70EAAF0A87}" presName="bgRect" presStyleLbl="bgShp" presStyleIdx="1" presStyleCnt="5"/>
      <dgm:spPr/>
    </dgm:pt>
    <dgm:pt modelId="{1264551C-D688-453D-A463-E5AA812C6631}" type="pres">
      <dgm:prSet presAssocID="{F9FCFA3D-C65D-4B89-9112-6B70EAAF0A87}" presName="iconRect" presStyleLbl="node1" presStyleIdx="1"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Group Success"/>
        </a:ext>
      </dgm:extLst>
    </dgm:pt>
    <dgm:pt modelId="{0E6B14BF-671D-4121-9D36-974B3FCBE351}" type="pres">
      <dgm:prSet presAssocID="{F9FCFA3D-C65D-4B89-9112-6B70EAAF0A87}" presName="spaceRect" presStyleCnt="0"/>
      <dgm:spPr/>
    </dgm:pt>
    <dgm:pt modelId="{4674501C-0C5F-4E7D-9072-BDD0990D59AA}" type="pres">
      <dgm:prSet presAssocID="{F9FCFA3D-C65D-4B89-9112-6B70EAAF0A87}" presName="parTx" presStyleLbl="revTx" presStyleIdx="1" presStyleCnt="5">
        <dgm:presLayoutVars>
          <dgm:chMax val="0"/>
          <dgm:chPref val="0"/>
        </dgm:presLayoutVars>
      </dgm:prSet>
      <dgm:spPr/>
    </dgm:pt>
    <dgm:pt modelId="{C68BA50E-3AAA-4538-87EF-7989CFBBFAF4}" type="pres">
      <dgm:prSet presAssocID="{FB3B9DF7-432D-4651-A72D-92453C3D29F7}" presName="sibTrans" presStyleCnt="0"/>
      <dgm:spPr/>
    </dgm:pt>
    <dgm:pt modelId="{9F144252-1008-468C-A297-5CD99CAE147F}" type="pres">
      <dgm:prSet presAssocID="{62F20403-1155-4941-B354-3EEFCE1F3D7D}" presName="compNode" presStyleCnt="0"/>
      <dgm:spPr/>
    </dgm:pt>
    <dgm:pt modelId="{B2F609A0-3F5E-4CD1-90D9-E08FD124AA64}" type="pres">
      <dgm:prSet presAssocID="{62F20403-1155-4941-B354-3EEFCE1F3D7D}" presName="bgRect" presStyleLbl="bgShp" presStyleIdx="2" presStyleCnt="5"/>
      <dgm:spPr/>
    </dgm:pt>
    <dgm:pt modelId="{80ED09EE-7EC3-41AE-81A9-CD2EE2D8016A}" type="pres">
      <dgm:prSet presAssocID="{62F20403-1155-4941-B354-3EEFCE1F3D7D}" presName="iconRect" presStyleLbl="node1" presStyleIdx="2"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Run"/>
        </a:ext>
      </dgm:extLst>
    </dgm:pt>
    <dgm:pt modelId="{BC18A8B3-AD51-4C68-884E-0C875F2FA6BD}" type="pres">
      <dgm:prSet presAssocID="{62F20403-1155-4941-B354-3EEFCE1F3D7D}" presName="spaceRect" presStyleCnt="0"/>
      <dgm:spPr/>
    </dgm:pt>
    <dgm:pt modelId="{6C23BD6A-AFAC-4626-97E7-98EC8C4057E1}" type="pres">
      <dgm:prSet presAssocID="{62F20403-1155-4941-B354-3EEFCE1F3D7D}" presName="parTx" presStyleLbl="revTx" presStyleIdx="2" presStyleCnt="5">
        <dgm:presLayoutVars>
          <dgm:chMax val="0"/>
          <dgm:chPref val="0"/>
        </dgm:presLayoutVars>
      </dgm:prSet>
      <dgm:spPr/>
    </dgm:pt>
    <dgm:pt modelId="{8E3E2560-AF8A-4821-A21F-1DF7B4FA9314}" type="pres">
      <dgm:prSet presAssocID="{228AC44C-A79B-48B9-B027-E0B344D98693}" presName="sibTrans" presStyleCnt="0"/>
      <dgm:spPr/>
    </dgm:pt>
    <dgm:pt modelId="{6DDB4013-1C21-400F-9BF0-0A134835525D}" type="pres">
      <dgm:prSet presAssocID="{6CE893A7-D843-4B46-9E7B-9AD154025C69}" presName="compNode" presStyleCnt="0"/>
      <dgm:spPr/>
    </dgm:pt>
    <dgm:pt modelId="{BD4DFB2E-EE9D-4D5C-82E2-4195741A2E77}" type="pres">
      <dgm:prSet presAssocID="{6CE893A7-D843-4B46-9E7B-9AD154025C69}" presName="bgRect" presStyleLbl="bgShp" presStyleIdx="3" presStyleCnt="5"/>
      <dgm:spPr/>
    </dgm:pt>
    <dgm:pt modelId="{A7EE2029-5E6D-4980-8ADA-A85954432933}" type="pres">
      <dgm:prSet presAssocID="{6CE893A7-D843-4B46-9E7B-9AD154025C69}" presName="iconRect" presStyleLbl="node1" presStyleIdx="3"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lant"/>
        </a:ext>
      </dgm:extLst>
    </dgm:pt>
    <dgm:pt modelId="{0A2D03D8-EE2A-488D-88E4-B95441A033AF}" type="pres">
      <dgm:prSet presAssocID="{6CE893A7-D843-4B46-9E7B-9AD154025C69}" presName="spaceRect" presStyleCnt="0"/>
      <dgm:spPr/>
    </dgm:pt>
    <dgm:pt modelId="{D0A2CBE4-3D8F-4BB6-B16E-7FB7719C25E1}" type="pres">
      <dgm:prSet presAssocID="{6CE893A7-D843-4B46-9E7B-9AD154025C69}" presName="parTx" presStyleLbl="revTx" presStyleIdx="3" presStyleCnt="5">
        <dgm:presLayoutVars>
          <dgm:chMax val="0"/>
          <dgm:chPref val="0"/>
        </dgm:presLayoutVars>
      </dgm:prSet>
      <dgm:spPr/>
    </dgm:pt>
    <dgm:pt modelId="{D82B6611-EE42-4EA9-8FC2-FFBA1F3E0062}" type="pres">
      <dgm:prSet presAssocID="{B5FFDBBA-6A82-43E8-B6B2-257F13367FB3}" presName="sibTrans" presStyleCnt="0"/>
      <dgm:spPr/>
    </dgm:pt>
    <dgm:pt modelId="{02DCF41F-1E6A-4728-B999-41CD46567146}" type="pres">
      <dgm:prSet presAssocID="{F254C016-257D-4D31-B1E2-F2182AA1C14E}" presName="compNode" presStyleCnt="0"/>
      <dgm:spPr/>
    </dgm:pt>
    <dgm:pt modelId="{C040C074-05C7-465A-8EFD-F87BEF975B25}" type="pres">
      <dgm:prSet presAssocID="{F254C016-257D-4D31-B1E2-F2182AA1C14E}" presName="bgRect" presStyleLbl="bgShp" presStyleIdx="4" presStyleCnt="5"/>
      <dgm:spPr/>
    </dgm:pt>
    <dgm:pt modelId="{570F39F8-779C-4B09-AE4E-6AB3FB1256AF}" type="pres">
      <dgm:prSet presAssocID="{F254C016-257D-4D31-B1E2-F2182AA1C14E}" presName="iconRect" presStyleLbl="node1" presStyleIdx="4" presStyleCnt="5"/>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dgm:spPr>
      <dgm:extLst>
        <a:ext uri="{E40237B7-FDA0-4F09-8148-C483321AD2D9}">
          <dgm14:cNvPr xmlns:dgm14="http://schemas.microsoft.com/office/drawing/2010/diagram" id="0" name="" descr="Head with Gears"/>
        </a:ext>
      </dgm:extLst>
    </dgm:pt>
    <dgm:pt modelId="{078D9975-6971-47FD-B7E8-D0CB77AE4C8C}" type="pres">
      <dgm:prSet presAssocID="{F254C016-257D-4D31-B1E2-F2182AA1C14E}" presName="spaceRect" presStyleCnt="0"/>
      <dgm:spPr/>
    </dgm:pt>
    <dgm:pt modelId="{F2A492F9-D001-455D-A736-6ACE84E85623}" type="pres">
      <dgm:prSet presAssocID="{F254C016-257D-4D31-B1E2-F2182AA1C14E}" presName="parTx" presStyleLbl="revTx" presStyleIdx="4" presStyleCnt="5">
        <dgm:presLayoutVars>
          <dgm:chMax val="0"/>
          <dgm:chPref val="0"/>
        </dgm:presLayoutVars>
      </dgm:prSet>
      <dgm:spPr/>
    </dgm:pt>
  </dgm:ptLst>
  <dgm:cxnLst>
    <dgm:cxn modelId="{FFA7F60E-C126-43DA-AD2F-671D1D15A4A1}" type="presOf" srcId="{9870D5E6-D23D-4C64-8998-E05AB9CCB873}" destId="{BC666212-08EA-48FA-960B-29B7B1134D41}" srcOrd="0" destOrd="0" presId="urn:microsoft.com/office/officeart/2018/2/layout/IconVerticalSolidList"/>
    <dgm:cxn modelId="{B4832130-46E6-4339-8DE3-72C586639D16}" type="presOf" srcId="{F254C016-257D-4D31-B1E2-F2182AA1C14E}" destId="{F2A492F9-D001-455D-A736-6ACE84E85623}" srcOrd="0" destOrd="0" presId="urn:microsoft.com/office/officeart/2018/2/layout/IconVerticalSolidList"/>
    <dgm:cxn modelId="{99CEC06A-F33D-42F2-B5EE-FF5080EE2960}" srcId="{1679671B-7F2C-4FCD-B04A-88250986B2F6}" destId="{62F20403-1155-4941-B354-3EEFCE1F3D7D}" srcOrd="2" destOrd="0" parTransId="{31382F47-88AD-47DD-B1FD-81741EFDD605}" sibTransId="{228AC44C-A79B-48B9-B027-E0B344D98693}"/>
    <dgm:cxn modelId="{24355E92-36F8-46F5-AC1B-742FAAFBBF8F}" srcId="{1679671B-7F2C-4FCD-B04A-88250986B2F6}" destId="{9870D5E6-D23D-4C64-8998-E05AB9CCB873}" srcOrd="0" destOrd="0" parTransId="{D90FB66C-F8F2-4DEA-BA74-F031440D2451}" sibTransId="{420EF699-4246-49A9-992F-583F6EBB1E91}"/>
    <dgm:cxn modelId="{4644F2A6-6424-4578-AE9B-43B6CDCF6A80}" srcId="{1679671B-7F2C-4FCD-B04A-88250986B2F6}" destId="{6CE893A7-D843-4B46-9E7B-9AD154025C69}" srcOrd="3" destOrd="0" parTransId="{6E06EDFB-1B2A-45B6-905E-A7D57EF5F6C8}" sibTransId="{B5FFDBBA-6A82-43E8-B6B2-257F13367FB3}"/>
    <dgm:cxn modelId="{BDD75CB2-420E-45BC-8005-DF85FD04618D}" srcId="{1679671B-7F2C-4FCD-B04A-88250986B2F6}" destId="{F9FCFA3D-C65D-4B89-9112-6B70EAAF0A87}" srcOrd="1" destOrd="0" parTransId="{7F8B2DD0-B655-4C3E-918D-DA91FC0F5FB6}" sibTransId="{FB3B9DF7-432D-4651-A72D-92453C3D29F7}"/>
    <dgm:cxn modelId="{E21920B9-2B6F-4056-8DC7-66A99C9DB2D4}" type="presOf" srcId="{6CE893A7-D843-4B46-9E7B-9AD154025C69}" destId="{D0A2CBE4-3D8F-4BB6-B16E-7FB7719C25E1}" srcOrd="0" destOrd="0" presId="urn:microsoft.com/office/officeart/2018/2/layout/IconVerticalSolidList"/>
    <dgm:cxn modelId="{2386DABE-30F8-49BA-8C4F-C6D540038EBD}" srcId="{1679671B-7F2C-4FCD-B04A-88250986B2F6}" destId="{F254C016-257D-4D31-B1E2-F2182AA1C14E}" srcOrd="4" destOrd="0" parTransId="{09BB31C7-0BF2-4267-B4EB-F036F00AA38A}" sibTransId="{2AF659FE-7E14-4CD7-8855-6478843078FC}"/>
    <dgm:cxn modelId="{1BBA42E0-3E05-4EAC-9C20-748AE83672A9}" type="presOf" srcId="{1679671B-7F2C-4FCD-B04A-88250986B2F6}" destId="{C243BF47-7F99-429F-AE86-C6683876A745}" srcOrd="0" destOrd="0" presId="urn:microsoft.com/office/officeart/2018/2/layout/IconVerticalSolidList"/>
    <dgm:cxn modelId="{C3FEA4F0-7B5A-49C3-AC74-256371EB76CD}" type="presOf" srcId="{F9FCFA3D-C65D-4B89-9112-6B70EAAF0A87}" destId="{4674501C-0C5F-4E7D-9072-BDD0990D59AA}" srcOrd="0" destOrd="0" presId="urn:microsoft.com/office/officeart/2018/2/layout/IconVerticalSolidList"/>
    <dgm:cxn modelId="{F8BDD3F8-F6E9-4BD6-A864-3A896FD1DC93}" type="presOf" srcId="{62F20403-1155-4941-B354-3EEFCE1F3D7D}" destId="{6C23BD6A-AFAC-4626-97E7-98EC8C4057E1}" srcOrd="0" destOrd="0" presId="urn:microsoft.com/office/officeart/2018/2/layout/IconVerticalSolidList"/>
    <dgm:cxn modelId="{62208108-6654-4193-8F48-28708F3634C5}" type="presParOf" srcId="{C243BF47-7F99-429F-AE86-C6683876A745}" destId="{B8D37197-39C7-4EF2-ABDF-97EBA1816C46}" srcOrd="0" destOrd="0" presId="urn:microsoft.com/office/officeart/2018/2/layout/IconVerticalSolidList"/>
    <dgm:cxn modelId="{AD1EB00C-85B3-4CDD-AE56-51FABC5640CB}" type="presParOf" srcId="{B8D37197-39C7-4EF2-ABDF-97EBA1816C46}" destId="{D018C6B2-2D78-4063-B481-81CAA9EB1C68}" srcOrd="0" destOrd="0" presId="urn:microsoft.com/office/officeart/2018/2/layout/IconVerticalSolidList"/>
    <dgm:cxn modelId="{179A3643-15AA-4004-8E09-6610EA55C115}" type="presParOf" srcId="{B8D37197-39C7-4EF2-ABDF-97EBA1816C46}" destId="{6D6C3CC2-71B3-439E-90DA-C9B841D454E9}" srcOrd="1" destOrd="0" presId="urn:microsoft.com/office/officeart/2018/2/layout/IconVerticalSolidList"/>
    <dgm:cxn modelId="{08950075-F786-4DBC-9612-611A0B38C4F9}" type="presParOf" srcId="{B8D37197-39C7-4EF2-ABDF-97EBA1816C46}" destId="{D26B5A43-B9F1-4413-8C10-7E48A5E7EF6D}" srcOrd="2" destOrd="0" presId="urn:microsoft.com/office/officeart/2018/2/layout/IconVerticalSolidList"/>
    <dgm:cxn modelId="{DF14F709-40C2-4E33-9BA1-6B0CD1BABF8F}" type="presParOf" srcId="{B8D37197-39C7-4EF2-ABDF-97EBA1816C46}" destId="{BC666212-08EA-48FA-960B-29B7B1134D41}" srcOrd="3" destOrd="0" presId="urn:microsoft.com/office/officeart/2018/2/layout/IconVerticalSolidList"/>
    <dgm:cxn modelId="{CC56E9B7-F790-46EE-92C1-FA0A249AC9C7}" type="presParOf" srcId="{C243BF47-7F99-429F-AE86-C6683876A745}" destId="{17CCABC3-4490-4952-8DA2-B4A4515141AC}" srcOrd="1" destOrd="0" presId="urn:microsoft.com/office/officeart/2018/2/layout/IconVerticalSolidList"/>
    <dgm:cxn modelId="{CC80952D-C172-4EAF-BB20-C4027D40D431}" type="presParOf" srcId="{C243BF47-7F99-429F-AE86-C6683876A745}" destId="{B3512C9E-182B-4E58-AB95-3B2BD91DA674}" srcOrd="2" destOrd="0" presId="urn:microsoft.com/office/officeart/2018/2/layout/IconVerticalSolidList"/>
    <dgm:cxn modelId="{5AE5E3C8-BB49-40E1-82FB-EC767E48B560}" type="presParOf" srcId="{B3512C9E-182B-4E58-AB95-3B2BD91DA674}" destId="{8524A59B-C974-467C-851C-B117B3CFFB72}" srcOrd="0" destOrd="0" presId="urn:microsoft.com/office/officeart/2018/2/layout/IconVerticalSolidList"/>
    <dgm:cxn modelId="{7FF4A74F-A395-4859-BD56-85CE2FF64173}" type="presParOf" srcId="{B3512C9E-182B-4E58-AB95-3B2BD91DA674}" destId="{1264551C-D688-453D-A463-E5AA812C6631}" srcOrd="1" destOrd="0" presId="urn:microsoft.com/office/officeart/2018/2/layout/IconVerticalSolidList"/>
    <dgm:cxn modelId="{AA53D56C-18DB-4FA1-BC16-2EE1D8685558}" type="presParOf" srcId="{B3512C9E-182B-4E58-AB95-3B2BD91DA674}" destId="{0E6B14BF-671D-4121-9D36-974B3FCBE351}" srcOrd="2" destOrd="0" presId="urn:microsoft.com/office/officeart/2018/2/layout/IconVerticalSolidList"/>
    <dgm:cxn modelId="{D7DBEE67-4A90-4A07-9E4F-EB43FC259275}" type="presParOf" srcId="{B3512C9E-182B-4E58-AB95-3B2BD91DA674}" destId="{4674501C-0C5F-4E7D-9072-BDD0990D59AA}" srcOrd="3" destOrd="0" presId="urn:microsoft.com/office/officeart/2018/2/layout/IconVerticalSolidList"/>
    <dgm:cxn modelId="{47D04170-C5E5-415E-ACBA-D70A740652C1}" type="presParOf" srcId="{C243BF47-7F99-429F-AE86-C6683876A745}" destId="{C68BA50E-3AAA-4538-87EF-7989CFBBFAF4}" srcOrd="3" destOrd="0" presId="urn:microsoft.com/office/officeart/2018/2/layout/IconVerticalSolidList"/>
    <dgm:cxn modelId="{51D253FF-0A5E-49E2-B22C-5EA48AA186C6}" type="presParOf" srcId="{C243BF47-7F99-429F-AE86-C6683876A745}" destId="{9F144252-1008-468C-A297-5CD99CAE147F}" srcOrd="4" destOrd="0" presId="urn:microsoft.com/office/officeart/2018/2/layout/IconVerticalSolidList"/>
    <dgm:cxn modelId="{E89B68D9-FC27-4158-ACBF-190A8FAEC69B}" type="presParOf" srcId="{9F144252-1008-468C-A297-5CD99CAE147F}" destId="{B2F609A0-3F5E-4CD1-90D9-E08FD124AA64}" srcOrd="0" destOrd="0" presId="urn:microsoft.com/office/officeart/2018/2/layout/IconVerticalSolidList"/>
    <dgm:cxn modelId="{BB7C9FB8-FDF3-401A-B65C-5BA76713215B}" type="presParOf" srcId="{9F144252-1008-468C-A297-5CD99CAE147F}" destId="{80ED09EE-7EC3-41AE-81A9-CD2EE2D8016A}" srcOrd="1" destOrd="0" presId="urn:microsoft.com/office/officeart/2018/2/layout/IconVerticalSolidList"/>
    <dgm:cxn modelId="{EAA0CD71-AE9D-418C-AA34-0A24D456E570}" type="presParOf" srcId="{9F144252-1008-468C-A297-5CD99CAE147F}" destId="{BC18A8B3-AD51-4C68-884E-0C875F2FA6BD}" srcOrd="2" destOrd="0" presId="urn:microsoft.com/office/officeart/2018/2/layout/IconVerticalSolidList"/>
    <dgm:cxn modelId="{6FCF46E6-7798-4EA0-9293-3C87834A1230}" type="presParOf" srcId="{9F144252-1008-468C-A297-5CD99CAE147F}" destId="{6C23BD6A-AFAC-4626-97E7-98EC8C4057E1}" srcOrd="3" destOrd="0" presId="urn:microsoft.com/office/officeart/2018/2/layout/IconVerticalSolidList"/>
    <dgm:cxn modelId="{F97750A6-37BB-4DD1-90BB-1A005C2C0EF7}" type="presParOf" srcId="{C243BF47-7F99-429F-AE86-C6683876A745}" destId="{8E3E2560-AF8A-4821-A21F-1DF7B4FA9314}" srcOrd="5" destOrd="0" presId="urn:microsoft.com/office/officeart/2018/2/layout/IconVerticalSolidList"/>
    <dgm:cxn modelId="{5DDBA394-0F1E-4C58-B17A-48CA0271BE23}" type="presParOf" srcId="{C243BF47-7F99-429F-AE86-C6683876A745}" destId="{6DDB4013-1C21-400F-9BF0-0A134835525D}" srcOrd="6" destOrd="0" presId="urn:microsoft.com/office/officeart/2018/2/layout/IconVerticalSolidList"/>
    <dgm:cxn modelId="{71A1FD31-1DD2-456B-BA1B-3775E09855BC}" type="presParOf" srcId="{6DDB4013-1C21-400F-9BF0-0A134835525D}" destId="{BD4DFB2E-EE9D-4D5C-82E2-4195741A2E77}" srcOrd="0" destOrd="0" presId="urn:microsoft.com/office/officeart/2018/2/layout/IconVerticalSolidList"/>
    <dgm:cxn modelId="{31CB5785-409A-4026-A8A7-98E987A6B724}" type="presParOf" srcId="{6DDB4013-1C21-400F-9BF0-0A134835525D}" destId="{A7EE2029-5E6D-4980-8ADA-A85954432933}" srcOrd="1" destOrd="0" presId="urn:microsoft.com/office/officeart/2018/2/layout/IconVerticalSolidList"/>
    <dgm:cxn modelId="{3C1A0CFD-8591-4F25-B08B-9908D08C34ED}" type="presParOf" srcId="{6DDB4013-1C21-400F-9BF0-0A134835525D}" destId="{0A2D03D8-EE2A-488D-88E4-B95441A033AF}" srcOrd="2" destOrd="0" presId="urn:microsoft.com/office/officeart/2018/2/layout/IconVerticalSolidList"/>
    <dgm:cxn modelId="{760F148B-157D-4210-9E57-11B865C1EF16}" type="presParOf" srcId="{6DDB4013-1C21-400F-9BF0-0A134835525D}" destId="{D0A2CBE4-3D8F-4BB6-B16E-7FB7719C25E1}" srcOrd="3" destOrd="0" presId="urn:microsoft.com/office/officeart/2018/2/layout/IconVerticalSolidList"/>
    <dgm:cxn modelId="{2C096276-D124-4F6F-9ABC-7956CE9FD67D}" type="presParOf" srcId="{C243BF47-7F99-429F-AE86-C6683876A745}" destId="{D82B6611-EE42-4EA9-8FC2-FFBA1F3E0062}" srcOrd="7" destOrd="0" presId="urn:microsoft.com/office/officeart/2018/2/layout/IconVerticalSolidList"/>
    <dgm:cxn modelId="{18902C49-EF48-4679-85ED-7E96C68C085A}" type="presParOf" srcId="{C243BF47-7F99-429F-AE86-C6683876A745}" destId="{02DCF41F-1E6A-4728-B999-41CD46567146}" srcOrd="8" destOrd="0" presId="urn:microsoft.com/office/officeart/2018/2/layout/IconVerticalSolidList"/>
    <dgm:cxn modelId="{39670F89-AE5B-4914-82EE-34AFF19BCE80}" type="presParOf" srcId="{02DCF41F-1E6A-4728-B999-41CD46567146}" destId="{C040C074-05C7-465A-8EFD-F87BEF975B25}" srcOrd="0" destOrd="0" presId="urn:microsoft.com/office/officeart/2018/2/layout/IconVerticalSolidList"/>
    <dgm:cxn modelId="{F9B68A02-220A-427A-9EEC-14EDAAD07624}" type="presParOf" srcId="{02DCF41F-1E6A-4728-B999-41CD46567146}" destId="{570F39F8-779C-4B09-AE4E-6AB3FB1256AF}" srcOrd="1" destOrd="0" presId="urn:microsoft.com/office/officeart/2018/2/layout/IconVerticalSolidList"/>
    <dgm:cxn modelId="{D46F0CC9-0E95-4202-A41D-DF2F971409D3}" type="presParOf" srcId="{02DCF41F-1E6A-4728-B999-41CD46567146}" destId="{078D9975-6971-47FD-B7E8-D0CB77AE4C8C}" srcOrd="2" destOrd="0" presId="urn:microsoft.com/office/officeart/2018/2/layout/IconVerticalSolidList"/>
    <dgm:cxn modelId="{57027681-3109-47A4-9648-A7FBBFF52F41}" type="presParOf" srcId="{02DCF41F-1E6A-4728-B999-41CD46567146}" destId="{F2A492F9-D001-455D-A736-6ACE84E8562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18C6B2-2D78-4063-B481-81CAA9EB1C68}">
      <dsp:nvSpPr>
        <dsp:cNvPr id="0" name=""/>
        <dsp:cNvSpPr/>
      </dsp:nvSpPr>
      <dsp:spPr>
        <a:xfrm>
          <a:off x="0" y="3399"/>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D6C3CC2-71B3-439E-90DA-C9B841D454E9}">
      <dsp:nvSpPr>
        <dsp:cNvPr id="0" name=""/>
        <dsp:cNvSpPr/>
      </dsp:nvSpPr>
      <dsp:spPr>
        <a:xfrm>
          <a:off x="219037" y="166319"/>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666212-08EA-48FA-960B-29B7B1134D41}">
      <dsp:nvSpPr>
        <dsp:cNvPr id="0" name=""/>
        <dsp:cNvSpPr/>
      </dsp:nvSpPr>
      <dsp:spPr>
        <a:xfrm>
          <a:off x="836323" y="3399"/>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Am I preparing carefully for my schoolwork and future goals? </a:t>
          </a:r>
          <a:endParaRPr lang="en-US" sz="1900" kern="1200"/>
        </a:p>
      </dsp:txBody>
      <dsp:txXfrm>
        <a:off x="836323" y="3399"/>
        <a:ext cx="9679276" cy="724089"/>
      </dsp:txXfrm>
    </dsp:sp>
    <dsp:sp modelId="{8524A59B-C974-467C-851C-B117B3CFFB72}">
      <dsp:nvSpPr>
        <dsp:cNvPr id="0" name=""/>
        <dsp:cNvSpPr/>
      </dsp:nvSpPr>
      <dsp:spPr>
        <a:xfrm>
          <a:off x="0" y="908511"/>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264551C-D688-453D-A463-E5AA812C6631}">
      <dsp:nvSpPr>
        <dsp:cNvPr id="0" name=""/>
        <dsp:cNvSpPr/>
      </dsp:nvSpPr>
      <dsp:spPr>
        <a:xfrm>
          <a:off x="219037" y="1071431"/>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74501C-0C5F-4E7D-9072-BDD0990D59AA}">
      <dsp:nvSpPr>
        <dsp:cNvPr id="0" name=""/>
        <dsp:cNvSpPr/>
      </dsp:nvSpPr>
      <dsp:spPr>
        <a:xfrm>
          <a:off x="836323" y="908511"/>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How can I become more diligent and disciplined in my daily life? </a:t>
          </a:r>
          <a:endParaRPr lang="en-US" sz="1900" kern="1200"/>
        </a:p>
      </dsp:txBody>
      <dsp:txXfrm>
        <a:off x="836323" y="908511"/>
        <a:ext cx="9679276" cy="724089"/>
      </dsp:txXfrm>
    </dsp:sp>
    <dsp:sp modelId="{B2F609A0-3F5E-4CD1-90D9-E08FD124AA64}">
      <dsp:nvSpPr>
        <dsp:cNvPr id="0" name=""/>
        <dsp:cNvSpPr/>
      </dsp:nvSpPr>
      <dsp:spPr>
        <a:xfrm>
          <a:off x="0" y="1813624"/>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0ED09EE-7EC3-41AE-81A9-CD2EE2D8016A}">
      <dsp:nvSpPr>
        <dsp:cNvPr id="0" name=""/>
        <dsp:cNvSpPr/>
      </dsp:nvSpPr>
      <dsp:spPr>
        <a:xfrm>
          <a:off x="219037" y="1976544"/>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23BD6A-AFAC-4626-97E7-98EC8C4057E1}">
      <dsp:nvSpPr>
        <dsp:cNvPr id="0" name=""/>
        <dsp:cNvSpPr/>
      </dsp:nvSpPr>
      <dsp:spPr>
        <a:xfrm>
          <a:off x="836323" y="1813624"/>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What habits do I need to change to avoid rushing or procrastinating? </a:t>
          </a:r>
          <a:endParaRPr lang="en-US" sz="1900" kern="1200"/>
        </a:p>
      </dsp:txBody>
      <dsp:txXfrm>
        <a:off x="836323" y="1813624"/>
        <a:ext cx="9679276" cy="724089"/>
      </dsp:txXfrm>
    </dsp:sp>
    <dsp:sp modelId="{BD4DFB2E-EE9D-4D5C-82E2-4195741A2E77}">
      <dsp:nvSpPr>
        <dsp:cNvPr id="0" name=""/>
        <dsp:cNvSpPr/>
      </dsp:nvSpPr>
      <dsp:spPr>
        <a:xfrm>
          <a:off x="0" y="2718736"/>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7EE2029-5E6D-4980-8ADA-A85954432933}">
      <dsp:nvSpPr>
        <dsp:cNvPr id="0" name=""/>
        <dsp:cNvSpPr/>
      </dsp:nvSpPr>
      <dsp:spPr>
        <a:xfrm>
          <a:off x="219037" y="2881656"/>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0A2CBE4-3D8F-4BB6-B16E-7FB7719C25E1}">
      <dsp:nvSpPr>
        <dsp:cNvPr id="0" name=""/>
        <dsp:cNvSpPr/>
      </dsp:nvSpPr>
      <dsp:spPr>
        <a:xfrm>
          <a:off x="836323" y="2718736"/>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How does good preparation help me grow academically and spiritually? </a:t>
          </a:r>
          <a:endParaRPr lang="en-US" sz="1900" kern="1200"/>
        </a:p>
      </dsp:txBody>
      <dsp:txXfrm>
        <a:off x="836323" y="2718736"/>
        <a:ext cx="9679276" cy="724089"/>
      </dsp:txXfrm>
    </dsp:sp>
    <dsp:sp modelId="{C040C074-05C7-465A-8EFD-F87BEF975B25}">
      <dsp:nvSpPr>
        <dsp:cNvPr id="0" name=""/>
        <dsp:cNvSpPr/>
      </dsp:nvSpPr>
      <dsp:spPr>
        <a:xfrm>
          <a:off x="0" y="3623848"/>
          <a:ext cx="10515600" cy="72408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70F39F8-779C-4B09-AE4E-6AB3FB1256AF}">
      <dsp:nvSpPr>
        <dsp:cNvPr id="0" name=""/>
        <dsp:cNvSpPr/>
      </dsp:nvSpPr>
      <dsp:spPr>
        <a:xfrm>
          <a:off x="219037" y="3786768"/>
          <a:ext cx="398249" cy="39824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A492F9-D001-455D-A736-6ACE84E85623}">
      <dsp:nvSpPr>
        <dsp:cNvPr id="0" name=""/>
        <dsp:cNvSpPr/>
      </dsp:nvSpPr>
      <dsp:spPr>
        <a:xfrm>
          <a:off x="836323" y="3623848"/>
          <a:ext cx="9679276" cy="7240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633" tIns="76633" rIns="76633" bIns="76633" numCol="1" spcCol="1270" anchor="ctr" anchorCtr="0">
          <a:noAutofit/>
        </a:bodyPr>
        <a:lstStyle/>
        <a:p>
          <a:pPr marL="0" lvl="0" indent="0" algn="l" defTabSz="844550">
            <a:lnSpc>
              <a:spcPct val="100000"/>
            </a:lnSpc>
            <a:spcBef>
              <a:spcPct val="0"/>
            </a:spcBef>
            <a:spcAft>
              <a:spcPct val="35000"/>
            </a:spcAft>
            <a:buNone/>
          </a:pPr>
          <a:r>
            <a:rPr lang="en-GB" sz="1900" kern="1200"/>
            <a:t>In what ways can I use my talents and opportunities wisely?</a:t>
          </a:r>
          <a:endParaRPr lang="en-US" sz="1900" kern="1200"/>
        </a:p>
      </dsp:txBody>
      <dsp:txXfrm>
        <a:off x="836323" y="3623848"/>
        <a:ext cx="9679276" cy="724089"/>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22/05/2026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22/05/2026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22/05/2026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22/05/2026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22/05/2026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22/05/2026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22/05/2026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22/05/2026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22/05/2026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22/05/2026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22/05/2026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22/05/2026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nlife.ca/audio/andrew-fountain-prayers-get-answered"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Premium Vector | Boy doing exam preparation Illustration concept on ...">
            <a:extLst>
              <a:ext uri="{FF2B5EF4-FFF2-40B4-BE49-F238E27FC236}">
                <a16:creationId xmlns:a16="http://schemas.microsoft.com/office/drawing/2014/main" id="{00045A19-149A-A5F8-68F8-B4D557CD6762}"/>
              </a:ext>
            </a:extLst>
          </p:cNvPr>
          <p:cNvPicPr>
            <a:picLocks noChangeAspect="1"/>
          </p:cNvPicPr>
          <p:nvPr/>
        </p:nvPicPr>
        <p:blipFill>
          <a:blip r:embed="rId2"/>
          <a:srcRect l="2147" r="3736" b="-1"/>
          <a:stretch>
            <a:fillRect/>
          </a:stretch>
        </p:blipFill>
        <p:spPr>
          <a:xfrm>
            <a:off x="1" y="10"/>
            <a:ext cx="9669642" cy="6857990"/>
          </a:xfrm>
          <a:prstGeom prst="rect">
            <a:avLst/>
          </a:prstGeom>
        </p:spPr>
      </p:pic>
      <p:sp>
        <p:nvSpPr>
          <p:cNvPr id="21" name="Rectangle 20">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7935402" y="743447"/>
            <a:ext cx="3445765" cy="3692028"/>
          </a:xfrm>
          <a:noFill/>
        </p:spPr>
        <p:txBody>
          <a:bodyPr>
            <a:normAutofit/>
          </a:bodyPr>
          <a:lstStyle/>
          <a:p>
            <a:pPr algn="l"/>
            <a:r>
              <a:rPr lang="en-GB" sz="5200"/>
              <a:t>Preparation </a:t>
            </a:r>
          </a:p>
        </p:txBody>
      </p:sp>
      <p:sp>
        <p:nvSpPr>
          <p:cNvPr id="3" name="Subtitle 2"/>
          <p:cNvSpPr>
            <a:spLocks noGrp="1"/>
          </p:cNvSpPr>
          <p:nvPr>
            <p:ph type="subTitle" idx="1"/>
          </p:nvPr>
        </p:nvSpPr>
        <p:spPr>
          <a:xfrm>
            <a:off x="7935403" y="4629234"/>
            <a:ext cx="3445766" cy="1485319"/>
          </a:xfrm>
          <a:noFill/>
        </p:spPr>
        <p:txBody>
          <a:bodyPr vert="horz" lIns="91440" tIns="45720" rIns="91440" bIns="45720" rtlCol="0">
            <a:normAutofit/>
          </a:bodyPr>
          <a:lstStyle/>
          <a:p>
            <a:pPr algn="l"/>
            <a:r>
              <a:rPr lang="en-GB"/>
              <a:t>TFTD 2</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B5401C-08E2-2951-8CE7-F023128A45AA}"/>
              </a:ext>
            </a:extLst>
          </p:cNvPr>
          <p:cNvSpPr>
            <a:spLocks noGrp="1"/>
          </p:cNvSpPr>
          <p:nvPr>
            <p:ph type="title"/>
          </p:nvPr>
        </p:nvSpPr>
        <p:spPr>
          <a:xfrm>
            <a:off x="1285240" y="1050595"/>
            <a:ext cx="8074815" cy="1618489"/>
          </a:xfrm>
        </p:spPr>
        <p:txBody>
          <a:bodyPr anchor="ctr">
            <a:normAutofit/>
          </a:bodyPr>
          <a:lstStyle/>
          <a:p>
            <a:r>
              <a:rPr lang="en-GB" sz="5000">
                <a:latin typeface="Arial"/>
                <a:cs typeface="Arial"/>
              </a:rPr>
              <a:t>WHY IS PREPARATION IMPORTANT?</a:t>
            </a:r>
            <a:endParaRPr lang="en-US" sz="5000"/>
          </a:p>
        </p:txBody>
      </p:sp>
      <p:sp>
        <p:nvSpPr>
          <p:cNvPr id="3" name="Content Placeholder 2">
            <a:extLst>
              <a:ext uri="{FF2B5EF4-FFF2-40B4-BE49-F238E27FC236}">
                <a16:creationId xmlns:a16="http://schemas.microsoft.com/office/drawing/2014/main" id="{7675F519-7F47-B948-8D53-F522C25CD6AA}"/>
              </a:ext>
            </a:extLst>
          </p:cNvPr>
          <p:cNvSpPr>
            <a:spLocks noGrp="1"/>
          </p:cNvSpPr>
          <p:nvPr>
            <p:ph idx="1"/>
          </p:nvPr>
        </p:nvSpPr>
        <p:spPr>
          <a:xfrm>
            <a:off x="1285240" y="2674829"/>
            <a:ext cx="9751215" cy="3095035"/>
          </a:xfrm>
        </p:spPr>
        <p:txBody>
          <a:bodyPr vert="horz" lIns="91440" tIns="45720" rIns="91440" bIns="45720" rtlCol="0" anchor="t">
            <a:normAutofit/>
          </a:bodyPr>
          <a:lstStyle/>
          <a:p>
            <a:pPr marL="0" indent="0">
              <a:buNone/>
            </a:pPr>
            <a:r>
              <a:rPr lang="en-GB">
                <a:ea typeface="+mn-lt"/>
                <a:cs typeface="+mn-lt"/>
              </a:rPr>
              <a:t>Preparation is important because it helps us become organized, confident, and successful in our studies and daily responsibilities. When we prepare well, we understand lessons better, complete work on time, and reduce stress during exams. Preparation also teaches valuable life skills such as discipline, responsibility, patience, and good time management. </a:t>
            </a:r>
            <a:endParaRPr lang="en-GB"/>
          </a:p>
        </p:txBody>
      </p:sp>
    </p:spTree>
    <p:extLst>
      <p:ext uri="{BB962C8B-B14F-4D97-AF65-F5344CB8AC3E}">
        <p14:creationId xmlns:p14="http://schemas.microsoft.com/office/powerpoint/2010/main" val="17215167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0595EE-6A25-5AA9-10D0-E1F3711997A2}"/>
              </a:ext>
            </a:extLst>
          </p:cNvPr>
          <p:cNvSpPr>
            <a:spLocks noGrp="1"/>
          </p:cNvSpPr>
          <p:nvPr>
            <p:ph type="title"/>
          </p:nvPr>
        </p:nvSpPr>
        <p:spPr>
          <a:xfrm>
            <a:off x="589560" y="856180"/>
            <a:ext cx="4560584" cy="1128068"/>
          </a:xfrm>
        </p:spPr>
        <p:txBody>
          <a:bodyPr anchor="ctr">
            <a:normAutofit/>
          </a:bodyPr>
          <a:lstStyle/>
          <a:p>
            <a:r>
              <a:rPr lang="en-GB" sz="3700"/>
              <a:t>THE CHRISTIAN PERSPECTIVE</a:t>
            </a:r>
          </a:p>
        </p:txBody>
      </p:sp>
      <p:grpSp>
        <p:nvGrpSpPr>
          <p:cNvPr id="18" name="Group 17">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95AFB15-03CC-A6A9-6924-4AC524616442}"/>
              </a:ext>
            </a:extLst>
          </p:cNvPr>
          <p:cNvSpPr>
            <a:spLocks noGrp="1"/>
          </p:cNvSpPr>
          <p:nvPr>
            <p:ph idx="1"/>
          </p:nvPr>
        </p:nvSpPr>
        <p:spPr>
          <a:xfrm>
            <a:off x="590719" y="2330505"/>
            <a:ext cx="4955665" cy="4152305"/>
          </a:xfrm>
        </p:spPr>
        <p:txBody>
          <a:bodyPr vert="horz" lIns="91440" tIns="45720" rIns="91440" bIns="45720" rtlCol="0" anchor="ctr">
            <a:normAutofit/>
          </a:bodyPr>
          <a:lstStyle/>
          <a:p>
            <a:pPr marL="0" indent="0">
              <a:buNone/>
            </a:pPr>
            <a:r>
              <a:rPr lang="en-GB" sz="1600">
                <a:ea typeface="+mn-lt"/>
                <a:cs typeface="+mn-lt"/>
              </a:rPr>
              <a:t>Book of Proverbs 21:5 teaches us that success does not usually happen by chance; it comes through careful planning, patience, and consistent hard work. The scripture encourages students to be diligent by preparing ahead of time, managing their responsibilities wisely, and staying focused on their goals. It also teaches the value of discipline, showing that people who work steadily and responsibly are more likely to experience positive results and opportunities in life. At the same time, the verse warns against rushing, laziness, and poor planning, because these habits can lead to mistakes, stress, disappointment, and missed opportunities. Overall, the scripture teaches students to develop good habits, think about the future, and trust that faithful effort and preparation will bring rewarding results</a:t>
            </a:r>
            <a:r>
              <a:rPr lang="en-GB" sz="1400">
                <a:ea typeface="+mn-lt"/>
                <a:cs typeface="+mn-lt"/>
              </a:rPr>
              <a:t>.</a:t>
            </a:r>
            <a:endParaRPr lang="en-GB" sz="1400"/>
          </a:p>
        </p:txBody>
      </p:sp>
      <p:sp>
        <p:nvSpPr>
          <p:cNvPr id="17"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Why The Cross Of Jesus at Jaclyn Glenn blog">
            <a:extLst>
              <a:ext uri="{FF2B5EF4-FFF2-40B4-BE49-F238E27FC236}">
                <a16:creationId xmlns:a16="http://schemas.microsoft.com/office/drawing/2014/main" id="{B5A0AA45-017F-77A8-0EB4-0D2D35DAB14B}"/>
              </a:ext>
            </a:extLst>
          </p:cNvPr>
          <p:cNvPicPr>
            <a:picLocks noChangeAspect="1"/>
          </p:cNvPicPr>
          <p:nvPr/>
        </p:nvPicPr>
        <p:blipFill>
          <a:blip r:embed="rId2"/>
          <a:srcRect t="3062" r="4" b="4"/>
          <a:stretch>
            <a:fillRect/>
          </a:stretch>
        </p:blipFill>
        <p:spPr>
          <a:xfrm>
            <a:off x="5977788" y="799352"/>
            <a:ext cx="5425410" cy="5259296"/>
          </a:xfrm>
          <a:prstGeom prst="rect">
            <a:avLst/>
          </a:prstGeom>
        </p:spPr>
      </p:pic>
    </p:spTree>
    <p:extLst>
      <p:ext uri="{BB962C8B-B14F-4D97-AF65-F5344CB8AC3E}">
        <p14:creationId xmlns:p14="http://schemas.microsoft.com/office/powerpoint/2010/main" val="8577023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CE1C3B-11D2-4AD6-C8F4-05CF7F0815B6}"/>
              </a:ext>
            </a:extLst>
          </p:cNvPr>
          <p:cNvSpPr>
            <a:spLocks noGrp="1"/>
          </p:cNvSpPr>
          <p:nvPr>
            <p:ph type="title"/>
          </p:nvPr>
        </p:nvSpPr>
        <p:spPr/>
        <p:txBody>
          <a:bodyPr/>
          <a:lstStyle/>
          <a:p>
            <a:r>
              <a:rPr lang="en-GB"/>
              <a:t>LET'S REFLECT</a:t>
            </a:r>
          </a:p>
        </p:txBody>
      </p:sp>
      <p:graphicFrame>
        <p:nvGraphicFramePr>
          <p:cNvPr id="5" name="Content Placeholder 2">
            <a:extLst>
              <a:ext uri="{FF2B5EF4-FFF2-40B4-BE49-F238E27FC236}">
                <a16:creationId xmlns:a16="http://schemas.microsoft.com/office/drawing/2014/main" id="{B335A546-7A0F-2017-DE87-C28038F6DEED}"/>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637483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CCA5F87-1D1E-45CB-8D83-FC7EEFAD99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he calendar on a table stacked on top of notebooks">
            <a:extLst>
              <a:ext uri="{FF2B5EF4-FFF2-40B4-BE49-F238E27FC236}">
                <a16:creationId xmlns:a16="http://schemas.microsoft.com/office/drawing/2014/main" id="{B11FFB96-DAF4-ABA1-85AA-6A329C2390AD}"/>
              </a:ext>
            </a:extLst>
          </p:cNvPr>
          <p:cNvPicPr>
            <a:picLocks noChangeAspect="1"/>
          </p:cNvPicPr>
          <p:nvPr/>
        </p:nvPicPr>
        <p:blipFill>
          <a:blip r:embed="rId2"/>
          <a:srcRect l="23303" t="9092" r="-9" b="-9"/>
          <a:stretch>
            <a:fillRect/>
          </a:stretch>
        </p:blipFill>
        <p:spPr>
          <a:xfrm>
            <a:off x="20" y="10"/>
            <a:ext cx="8668492" cy="6857990"/>
          </a:xfrm>
          <a:prstGeom prst="rect">
            <a:avLst/>
          </a:prstGeom>
        </p:spPr>
      </p:pic>
      <p:sp>
        <p:nvSpPr>
          <p:cNvPr id="11" name="Rectangle 10">
            <a:extLst>
              <a:ext uri="{FF2B5EF4-FFF2-40B4-BE49-F238E27FC236}">
                <a16:creationId xmlns:a16="http://schemas.microsoft.com/office/drawing/2014/main" id="{7CCFC2C6-6238-4A2F-93DE-2ADF74AF63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711652" y="0"/>
            <a:ext cx="8480347"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BF1093F-1F96-DC27-7B16-B3E1A2C6C14B}"/>
              </a:ext>
            </a:extLst>
          </p:cNvPr>
          <p:cNvSpPr>
            <a:spLocks noGrp="1"/>
          </p:cNvSpPr>
          <p:nvPr>
            <p:ph type="title"/>
          </p:nvPr>
        </p:nvSpPr>
        <p:spPr>
          <a:xfrm>
            <a:off x="7848600" y="1122363"/>
            <a:ext cx="4023360" cy="3204134"/>
          </a:xfrm>
        </p:spPr>
        <p:txBody>
          <a:bodyPr vert="horz" lIns="91440" tIns="45720" rIns="91440" bIns="45720" rtlCol="0" anchor="b">
            <a:normAutofit/>
          </a:bodyPr>
          <a:lstStyle/>
          <a:p>
            <a:r>
              <a:rPr lang="en-US" sz="4800"/>
              <a:t>CHALLENGE</a:t>
            </a:r>
          </a:p>
        </p:txBody>
      </p:sp>
      <p:sp>
        <p:nvSpPr>
          <p:cNvPr id="3" name="Content Placeholder 2">
            <a:extLst>
              <a:ext uri="{FF2B5EF4-FFF2-40B4-BE49-F238E27FC236}">
                <a16:creationId xmlns:a16="http://schemas.microsoft.com/office/drawing/2014/main" id="{4AA4550E-16B0-4AC8-A705-C0FF61AFB2D9}"/>
              </a:ext>
            </a:extLst>
          </p:cNvPr>
          <p:cNvSpPr>
            <a:spLocks noGrp="1"/>
          </p:cNvSpPr>
          <p:nvPr>
            <p:ph idx="1"/>
          </p:nvPr>
        </p:nvSpPr>
        <p:spPr>
          <a:xfrm>
            <a:off x="7848600" y="4872922"/>
            <a:ext cx="4023360" cy="1208141"/>
          </a:xfrm>
        </p:spPr>
        <p:txBody>
          <a:bodyPr vert="horz" lIns="91440" tIns="45720" rIns="91440" bIns="45720" rtlCol="0" anchor="t">
            <a:normAutofit/>
          </a:bodyPr>
          <a:lstStyle/>
          <a:p>
            <a:pPr marL="0" indent="0">
              <a:buNone/>
            </a:pPr>
            <a:r>
              <a:rPr lang="en-US" sz="2400" dirty="0"/>
              <a:t>Think about how you'd create a timetable for the week</a:t>
            </a:r>
          </a:p>
        </p:txBody>
      </p:sp>
      <p:sp>
        <p:nvSpPr>
          <p:cNvPr id="13" name="Rectangle 12">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5" name="Rectangle 14">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58653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person kneeling in the desert with his hands up&#10;&#10;AI-generated content may be incorrect.">
            <a:extLst>
              <a:ext uri="{FF2B5EF4-FFF2-40B4-BE49-F238E27FC236}">
                <a16:creationId xmlns:a16="http://schemas.microsoft.com/office/drawing/2014/main" id="{961B52F8-A15F-3EE1-725E-5F7370B7B573}"/>
              </a:ext>
            </a:extLst>
          </p:cNvPr>
          <p:cNvPicPr>
            <a:picLocks noChangeAspect="1"/>
          </p:cNvPicPr>
          <p:nvPr/>
        </p:nvPicPr>
        <p:blipFill>
          <a:blip r:embed="rId2">
            <a:extLst>
              <a:ext uri="{837473B0-CC2E-450A-ABE3-18F120FF3D39}">
                <a1611:picAttrSrcUrl xmlns:a1611="http://schemas.microsoft.com/office/drawing/2016/11/main" r:id="rId3"/>
              </a:ext>
            </a:extLst>
          </a:blip>
          <a:srcRect t="5436"/>
          <a:stretch>
            <a:fillRect/>
          </a:stretch>
        </p:blipFill>
        <p:spPr>
          <a:xfrm>
            <a:off x="1"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46DBC3B-BB07-0F95-B42B-02EA296B3511}"/>
              </a:ext>
            </a:extLst>
          </p:cNvPr>
          <p:cNvSpPr>
            <a:spLocks noGrp="1"/>
          </p:cNvSpPr>
          <p:nvPr>
            <p:ph type="title"/>
          </p:nvPr>
        </p:nvSpPr>
        <p:spPr>
          <a:xfrm>
            <a:off x="7345757" y="365125"/>
            <a:ext cx="4008042" cy="1899912"/>
          </a:xfrm>
        </p:spPr>
        <p:txBody>
          <a:bodyPr>
            <a:normAutofit/>
          </a:bodyPr>
          <a:lstStyle/>
          <a:p>
            <a:r>
              <a:rPr lang="en-GB" sz="4000"/>
              <a:t>PRAYER</a:t>
            </a:r>
          </a:p>
        </p:txBody>
      </p:sp>
      <p:sp>
        <p:nvSpPr>
          <p:cNvPr id="3" name="Content Placeholder 2">
            <a:extLst>
              <a:ext uri="{FF2B5EF4-FFF2-40B4-BE49-F238E27FC236}">
                <a16:creationId xmlns:a16="http://schemas.microsoft.com/office/drawing/2014/main" id="{AB21D8FE-621A-3F3A-B512-06A7B627D591}"/>
              </a:ext>
            </a:extLst>
          </p:cNvPr>
          <p:cNvSpPr>
            <a:spLocks noGrp="1"/>
          </p:cNvSpPr>
          <p:nvPr>
            <p:ph idx="1"/>
          </p:nvPr>
        </p:nvSpPr>
        <p:spPr>
          <a:xfrm>
            <a:off x="7345757" y="1718665"/>
            <a:ext cx="4407627" cy="4606980"/>
          </a:xfrm>
        </p:spPr>
        <p:txBody>
          <a:bodyPr vert="horz" lIns="91440" tIns="45720" rIns="91440" bIns="45720" rtlCol="0" anchor="t">
            <a:noAutofit/>
          </a:bodyPr>
          <a:lstStyle/>
          <a:p>
            <a:pPr marL="0" indent="0">
              <a:buNone/>
            </a:pPr>
            <a:r>
              <a:rPr lang="en-GB" sz="2200">
                <a:ea typeface="+mn-lt"/>
                <a:cs typeface="+mn-lt"/>
              </a:rPr>
              <a:t>Heavenly Father, </a:t>
            </a:r>
            <a:endParaRPr lang="en-US" sz="2200"/>
          </a:p>
          <a:p>
            <a:pPr marL="0" indent="0">
              <a:buNone/>
            </a:pPr>
            <a:r>
              <a:rPr lang="en-GB" sz="2200">
                <a:ea typeface="+mn-lt"/>
                <a:cs typeface="+mn-lt"/>
              </a:rPr>
              <a:t>Thank You for the gifts and opportunities You have given me. Help me to be diligent, disciplined, and wise in everything I do. Teach me to prepare well, manage my time responsibly, and avoid laziness or rushing through my work. Give me strength to stay focused on my goals and to honour You through my attitude toward learning and preparation. Amen.</a:t>
            </a:r>
            <a:endParaRPr lang="en-GB" sz="2200"/>
          </a:p>
        </p:txBody>
      </p:sp>
    </p:spTree>
    <p:extLst>
      <p:ext uri="{BB962C8B-B14F-4D97-AF65-F5344CB8AC3E}">
        <p14:creationId xmlns:p14="http://schemas.microsoft.com/office/powerpoint/2010/main" val="16550961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Preparation </vt:lpstr>
      <vt:lpstr>WHY IS PREPARATION IMPORTANT?</vt:lpstr>
      <vt:lpstr>THE CHRISTIAN PERSPECTIVE</vt:lpstr>
      <vt:lpstr>LET'S REFLECT</vt:lpstr>
      <vt:lpstr>CHALLENGE</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lastModifiedBy>
  <cp:revision>82</cp:revision>
  <dcterms:created xsi:type="dcterms:W3CDTF">2013-07-15T20:26:40Z</dcterms:created>
  <dcterms:modified xsi:type="dcterms:W3CDTF">2026-05-22T14:30:59Z</dcterms:modified>
</cp:coreProperties>
</file>