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57" r:id="rId4"/>
    <p:sldId id="258"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07F37F-9744-899B-927D-6C9121BD331B}" v="383" dt="2026-11-02T10:57:36.8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9C07F37F-9744-899B-927D-6C9121BD331B}"/>
    <pc:docChg chg="modSld">
      <pc:chgData name="Ayodolamu Dada" userId="S::adada@ssso.southwark.sch.uk::ca945be6-2bda-4532-a82e-d342e4768e0e" providerId="AD" clId="Web-{9C07F37F-9744-899B-927D-6C9121BD331B}" dt="2026-11-02T10:57:36.855" v="405" actId="20577"/>
      <pc:docMkLst>
        <pc:docMk/>
      </pc:docMkLst>
      <pc:sldChg chg="addSp delSp modSp mod setBg setClrOvrMap">
        <pc:chgData name="Ayodolamu Dada" userId="S::adada@ssso.southwark.sch.uk::ca945be6-2bda-4532-a82e-d342e4768e0e" providerId="AD" clId="Web-{9C07F37F-9744-899B-927D-6C9121BD331B}" dt="2026-11-02T10:12:44.262" v="7"/>
        <pc:sldMkLst>
          <pc:docMk/>
          <pc:sldMk cId="109857222" sldId="256"/>
        </pc:sldMkLst>
        <pc:spChg chg="mod">
          <ac:chgData name="Ayodolamu Dada" userId="S::adada@ssso.southwark.sch.uk::ca945be6-2bda-4532-a82e-d342e4768e0e" providerId="AD" clId="Web-{9C07F37F-9744-899B-927D-6C9121BD331B}" dt="2026-11-02T10:12:40.527" v="6"/>
          <ac:spMkLst>
            <pc:docMk/>
            <pc:sldMk cId="109857222" sldId="256"/>
            <ac:spMk id="2" creationId="{00000000-0000-0000-0000-000000000000}"/>
          </ac:spMkLst>
        </pc:spChg>
        <pc:spChg chg="mod">
          <ac:chgData name="Ayodolamu Dada" userId="S::adada@ssso.southwark.sch.uk::ca945be6-2bda-4532-a82e-d342e4768e0e" providerId="AD" clId="Web-{9C07F37F-9744-899B-927D-6C9121BD331B}" dt="2026-11-02T10:12:40.527" v="6"/>
          <ac:spMkLst>
            <pc:docMk/>
            <pc:sldMk cId="109857222" sldId="256"/>
            <ac:spMk id="3" creationId="{00000000-0000-0000-0000-000000000000}"/>
          </ac:spMkLst>
        </pc:spChg>
        <pc:spChg chg="add del mod">
          <ac:chgData name="Ayodolamu Dada" userId="S::adada@ssso.southwark.sch.uk::ca945be6-2bda-4532-a82e-d342e4768e0e" providerId="AD" clId="Web-{9C07F37F-9744-899B-927D-6C9121BD331B}" dt="2026-11-02T10:12:44.262" v="7"/>
          <ac:spMkLst>
            <pc:docMk/>
            <pc:sldMk cId="109857222" sldId="256"/>
            <ac:spMk id="5" creationId="{DD01D2FF-99B1-77FA-1B45-2D2D5F9D3548}"/>
          </ac:spMkLst>
        </pc:spChg>
        <pc:spChg chg="add del">
          <ac:chgData name="Ayodolamu Dada" userId="S::adada@ssso.southwark.sch.uk::ca945be6-2bda-4532-a82e-d342e4768e0e" providerId="AD" clId="Web-{9C07F37F-9744-899B-927D-6C9121BD331B}" dt="2026-11-02T10:12:40.512" v="5"/>
          <ac:spMkLst>
            <pc:docMk/>
            <pc:sldMk cId="109857222" sldId="256"/>
            <ac:spMk id="10" creationId="{71B2258F-86CA-4D4D-8270-BC05FCDEBFB3}"/>
          </ac:spMkLst>
        </pc:spChg>
        <pc:spChg chg="add">
          <ac:chgData name="Ayodolamu Dada" userId="S::adada@ssso.southwark.sch.uk::ca945be6-2bda-4532-a82e-d342e4768e0e" providerId="AD" clId="Web-{9C07F37F-9744-899B-927D-6C9121BD331B}" dt="2026-11-02T10:12:40.527" v="6"/>
          <ac:spMkLst>
            <pc:docMk/>
            <pc:sldMk cId="109857222" sldId="256"/>
            <ac:spMk id="12" creationId="{C6D54F7E-825A-4BBA-815F-35CCA8B97786}"/>
          </ac:spMkLst>
        </pc:spChg>
        <pc:spChg chg="add">
          <ac:chgData name="Ayodolamu Dada" userId="S::adada@ssso.southwark.sch.uk::ca945be6-2bda-4532-a82e-d342e4768e0e" providerId="AD" clId="Web-{9C07F37F-9744-899B-927D-6C9121BD331B}" dt="2026-11-02T10:12:40.527" v="6"/>
          <ac:spMkLst>
            <pc:docMk/>
            <pc:sldMk cId="109857222" sldId="256"/>
            <ac:spMk id="13" creationId="{4D4677D2-D5AC-4CF9-9EED-2B89D0A1C212}"/>
          </ac:spMkLst>
        </pc:spChg>
        <pc:picChg chg="add mod ord">
          <ac:chgData name="Ayodolamu Dada" userId="S::adada@ssso.southwark.sch.uk::ca945be6-2bda-4532-a82e-d342e4768e0e" providerId="AD" clId="Web-{9C07F37F-9744-899B-927D-6C9121BD331B}" dt="2026-11-02T10:12:40.527" v="6"/>
          <ac:picMkLst>
            <pc:docMk/>
            <pc:sldMk cId="109857222" sldId="256"/>
            <ac:picMk id="4" creationId="{E4D8F36B-CC31-EFFA-85D8-7D5153E700B5}"/>
          </ac:picMkLst>
        </pc:picChg>
      </pc:sldChg>
      <pc:sldChg chg="modSp">
        <pc:chgData name="Ayodolamu Dada" userId="S::adada@ssso.southwark.sch.uk::ca945be6-2bda-4532-a82e-d342e4768e0e" providerId="AD" clId="Web-{9C07F37F-9744-899B-927D-6C9121BD331B}" dt="2026-11-02T10:41:00.763" v="387" actId="1076"/>
        <pc:sldMkLst>
          <pc:docMk/>
          <pc:sldMk cId="1782395727" sldId="257"/>
        </pc:sldMkLst>
        <pc:spChg chg="mod">
          <ac:chgData name="Ayodolamu Dada" userId="S::adada@ssso.southwark.sch.uk::ca945be6-2bda-4532-a82e-d342e4768e0e" providerId="AD" clId="Web-{9C07F37F-9744-899B-927D-6C9121BD331B}" dt="2026-11-02T10:41:00.763" v="387" actId="1076"/>
          <ac:spMkLst>
            <pc:docMk/>
            <pc:sldMk cId="1782395727" sldId="257"/>
            <ac:spMk id="3" creationId="{03C15CF6-846F-CB76-D8BB-2159AA36E22B}"/>
          </ac:spMkLst>
        </pc:spChg>
      </pc:sldChg>
      <pc:sldChg chg="addSp delSp">
        <pc:chgData name="Ayodolamu Dada" userId="S::adada@ssso.southwark.sch.uk::ca945be6-2bda-4532-a82e-d342e4768e0e" providerId="AD" clId="Web-{9C07F37F-9744-899B-927D-6C9121BD331B}" dt="2026-11-02T10:41:14.795" v="388"/>
        <pc:sldMkLst>
          <pc:docMk/>
          <pc:sldMk cId="3792924619" sldId="258"/>
        </pc:sldMkLst>
        <pc:spChg chg="del">
          <ac:chgData name="Ayodolamu Dada" userId="S::adada@ssso.southwark.sch.uk::ca945be6-2bda-4532-a82e-d342e4768e0e" providerId="AD" clId="Web-{9C07F37F-9744-899B-927D-6C9121BD331B}" dt="2026-11-02T10:41:14.795" v="388"/>
          <ac:spMkLst>
            <pc:docMk/>
            <pc:sldMk cId="3792924619" sldId="258"/>
            <ac:spMk id="3" creationId="{16D95F20-FDF9-8A8A-9487-959F7D05ACC0}"/>
          </ac:spMkLst>
        </pc:spChg>
        <pc:graphicFrameChg chg="add">
          <ac:chgData name="Ayodolamu Dada" userId="S::adada@ssso.southwark.sch.uk::ca945be6-2bda-4532-a82e-d342e4768e0e" providerId="AD" clId="Web-{9C07F37F-9744-899B-927D-6C9121BD331B}" dt="2026-11-02T10:41:14.795" v="388"/>
          <ac:graphicFrameMkLst>
            <pc:docMk/>
            <pc:sldMk cId="3792924619" sldId="258"/>
            <ac:graphicFrameMk id="5" creationId="{336D5C1D-0DB7-EB80-2E38-F1028399DA2C}"/>
          </ac:graphicFrameMkLst>
        </pc:graphicFrameChg>
      </pc:sldChg>
      <pc:sldChg chg="addSp delSp modSp mod setBg">
        <pc:chgData name="Ayodolamu Dada" userId="S::adada@ssso.southwark.sch.uk::ca945be6-2bda-4532-a82e-d342e4768e0e" providerId="AD" clId="Web-{9C07F37F-9744-899B-927D-6C9121BD331B}" dt="2026-11-02T10:31:06.995" v="48" actId="20577"/>
        <pc:sldMkLst>
          <pc:docMk/>
          <pc:sldMk cId="3448859301" sldId="259"/>
        </pc:sldMkLst>
        <pc:spChg chg="mod">
          <ac:chgData name="Ayodolamu Dada" userId="S::adada@ssso.southwark.sch.uk::ca945be6-2bda-4532-a82e-d342e4768e0e" providerId="AD" clId="Web-{9C07F37F-9744-899B-927D-6C9121BD331B}" dt="2026-11-02T10:30:08.245" v="34" actId="1076"/>
          <ac:spMkLst>
            <pc:docMk/>
            <pc:sldMk cId="3448859301" sldId="259"/>
            <ac:spMk id="2" creationId="{8F6642AE-C782-3E6A-0688-C41AA7B0FF9E}"/>
          </ac:spMkLst>
        </pc:spChg>
        <pc:spChg chg="mod">
          <ac:chgData name="Ayodolamu Dada" userId="S::adada@ssso.southwark.sch.uk::ca945be6-2bda-4532-a82e-d342e4768e0e" providerId="AD" clId="Web-{9C07F37F-9744-899B-927D-6C9121BD331B}" dt="2026-11-02T10:31:06.995" v="48" actId="20577"/>
          <ac:spMkLst>
            <pc:docMk/>
            <pc:sldMk cId="3448859301" sldId="259"/>
            <ac:spMk id="3" creationId="{EA213640-0EE8-C925-1C43-71F487F24F02}"/>
          </ac:spMkLst>
        </pc:spChg>
        <pc:spChg chg="add del">
          <ac:chgData name="Ayodolamu Dada" userId="S::adada@ssso.southwark.sch.uk::ca945be6-2bda-4532-a82e-d342e4768e0e" providerId="AD" clId="Web-{9C07F37F-9744-899B-927D-6C9121BD331B}" dt="2026-11-02T10:30:17.135" v="37"/>
          <ac:spMkLst>
            <pc:docMk/>
            <pc:sldMk cId="3448859301" sldId="259"/>
            <ac:spMk id="5" creationId="{E16E3085-9566-C703-1991-A26848A6535A}"/>
          </ac:spMkLst>
        </pc:spChg>
        <pc:spChg chg="add">
          <ac:chgData name="Ayodolamu Dada" userId="S::adada@ssso.southwark.sch.uk::ca945be6-2bda-4532-a82e-d342e4768e0e" providerId="AD" clId="Web-{9C07F37F-9744-899B-927D-6C9121BD331B}" dt="2026-11-02T10:29:30.010" v="21"/>
          <ac:spMkLst>
            <pc:docMk/>
            <pc:sldMk cId="3448859301" sldId="259"/>
            <ac:spMk id="6" creationId="{560AFAAC-EA6C-45A9-9E03-C9C9F0193B4F}"/>
          </ac:spMkLst>
        </pc:spChg>
        <pc:spChg chg="add">
          <ac:chgData name="Ayodolamu Dada" userId="S::adada@ssso.southwark.sch.uk::ca945be6-2bda-4532-a82e-d342e4768e0e" providerId="AD" clId="Web-{9C07F37F-9744-899B-927D-6C9121BD331B}" dt="2026-11-02T10:29:30.010" v="21"/>
          <ac:spMkLst>
            <pc:docMk/>
            <pc:sldMk cId="3448859301" sldId="259"/>
            <ac:spMk id="7" creationId="{83549E37-C86B-4401-90BD-D8BF83859F14}"/>
          </ac:spMkLst>
        </pc:spChg>
        <pc:spChg chg="add">
          <ac:chgData name="Ayodolamu Dada" userId="S::adada@ssso.southwark.sch.uk::ca945be6-2bda-4532-a82e-d342e4768e0e" providerId="AD" clId="Web-{9C07F37F-9744-899B-927D-6C9121BD331B}" dt="2026-11-02T10:29:30.010" v="21"/>
          <ac:spMkLst>
            <pc:docMk/>
            <pc:sldMk cId="3448859301" sldId="259"/>
            <ac:spMk id="8" creationId="{8A17784E-76D8-4521-A77D-0D2EBB923004}"/>
          </ac:spMkLst>
        </pc:spChg>
        <pc:spChg chg="add del">
          <ac:chgData name="Ayodolamu Dada" userId="S::adada@ssso.southwark.sch.uk::ca945be6-2bda-4532-a82e-d342e4768e0e" providerId="AD" clId="Web-{9C07F37F-9744-899B-927D-6C9121BD331B}" dt="2026-11-02T10:29:04.823" v="11"/>
          <ac:spMkLst>
            <pc:docMk/>
            <pc:sldMk cId="3448859301" sldId="259"/>
            <ac:spMk id="9" creationId="{F94AA2BD-2E3F-4B1D-8127-5744B8115311}"/>
          </ac:spMkLst>
        </pc:spChg>
        <pc:spChg chg="add">
          <ac:chgData name="Ayodolamu Dada" userId="S::adada@ssso.southwark.sch.uk::ca945be6-2bda-4532-a82e-d342e4768e0e" providerId="AD" clId="Web-{9C07F37F-9744-899B-927D-6C9121BD331B}" dt="2026-11-02T10:29:30.010" v="21"/>
          <ac:spMkLst>
            <pc:docMk/>
            <pc:sldMk cId="3448859301" sldId="259"/>
            <ac:spMk id="10" creationId="{C0036C6B-F09C-4EAB-AE02-8D056EE74856}"/>
          </ac:spMkLst>
        </pc:spChg>
        <pc:spChg chg="add del">
          <ac:chgData name="Ayodolamu Dada" userId="S::adada@ssso.southwark.sch.uk::ca945be6-2bda-4532-a82e-d342e4768e0e" providerId="AD" clId="Web-{9C07F37F-9744-899B-927D-6C9121BD331B}" dt="2026-11-02T10:29:04.823" v="11"/>
          <ac:spMkLst>
            <pc:docMk/>
            <pc:sldMk cId="3448859301" sldId="259"/>
            <ac:spMk id="11" creationId="{4BD02261-2DC8-4AA8-9E16-7751AE892445}"/>
          </ac:spMkLst>
        </pc:spChg>
        <pc:spChg chg="add">
          <ac:chgData name="Ayodolamu Dada" userId="S::adada@ssso.southwark.sch.uk::ca945be6-2bda-4532-a82e-d342e4768e0e" providerId="AD" clId="Web-{9C07F37F-9744-899B-927D-6C9121BD331B}" dt="2026-11-02T10:29:30.010" v="21"/>
          <ac:spMkLst>
            <pc:docMk/>
            <pc:sldMk cId="3448859301" sldId="259"/>
            <ac:spMk id="12" creationId="{FC8D5885-2804-4D3C-BE31-902E4D3279B0}"/>
          </ac:spMkLst>
        </pc:spChg>
        <pc:spChg chg="add del">
          <ac:chgData name="Ayodolamu Dada" userId="S::adada@ssso.southwark.sch.uk::ca945be6-2bda-4532-a82e-d342e4768e0e" providerId="AD" clId="Web-{9C07F37F-9744-899B-927D-6C9121BD331B}" dt="2026-11-02T10:29:04.823" v="11"/>
          <ac:spMkLst>
            <pc:docMk/>
            <pc:sldMk cId="3448859301" sldId="259"/>
            <ac:spMk id="13" creationId="{3D752CF2-2291-40B5-B462-C17B174C10BC}"/>
          </ac:spMkLst>
        </pc:spChg>
        <pc:spChg chg="add del">
          <ac:chgData name="Ayodolamu Dada" userId="S::adada@ssso.southwark.sch.uk::ca945be6-2bda-4532-a82e-d342e4768e0e" providerId="AD" clId="Web-{9C07F37F-9744-899B-927D-6C9121BD331B}" dt="2026-11-02T10:29:16.510" v="17"/>
          <ac:spMkLst>
            <pc:docMk/>
            <pc:sldMk cId="3448859301" sldId="259"/>
            <ac:spMk id="15" creationId="{2A865FE3-5FC9-4049-87CF-30019C46C0F5}"/>
          </ac:spMkLst>
        </pc:spChg>
        <pc:spChg chg="add del">
          <ac:chgData name="Ayodolamu Dada" userId="S::adada@ssso.southwark.sch.uk::ca945be6-2bda-4532-a82e-d342e4768e0e" providerId="AD" clId="Web-{9C07F37F-9744-899B-927D-6C9121BD331B}" dt="2026-11-02T10:29:16.510" v="17"/>
          <ac:spMkLst>
            <pc:docMk/>
            <pc:sldMk cId="3448859301" sldId="259"/>
            <ac:spMk id="16" creationId="{2C9A9DA9-7DC8-488B-A882-123947B0F3D9}"/>
          </ac:spMkLst>
        </pc:spChg>
        <pc:spChg chg="add del">
          <ac:chgData name="Ayodolamu Dada" userId="S::adada@ssso.southwark.sch.uk::ca945be6-2bda-4532-a82e-d342e4768e0e" providerId="AD" clId="Web-{9C07F37F-9744-899B-927D-6C9121BD331B}" dt="2026-11-02T10:29:16.510" v="17"/>
          <ac:spMkLst>
            <pc:docMk/>
            <pc:sldMk cId="3448859301" sldId="259"/>
            <ac:spMk id="17" creationId="{57F6BDD4-E066-4008-8011-6CC31AEB4556}"/>
          </ac:spMkLst>
        </pc:spChg>
        <pc:spChg chg="add del">
          <ac:chgData name="Ayodolamu Dada" userId="S::adada@ssso.southwark.sch.uk::ca945be6-2bda-4532-a82e-d342e4768e0e" providerId="AD" clId="Web-{9C07F37F-9744-899B-927D-6C9121BD331B}" dt="2026-11-02T10:29:16.510" v="17"/>
          <ac:spMkLst>
            <pc:docMk/>
            <pc:sldMk cId="3448859301" sldId="259"/>
            <ac:spMk id="18" creationId="{2711A8FB-68FC-45FC-B01E-38F809E2D439}"/>
          </ac:spMkLst>
        </pc:spChg>
        <pc:picChg chg="add mod ord">
          <ac:chgData name="Ayodolamu Dada" userId="S::adada@ssso.southwark.sch.uk::ca945be6-2bda-4532-a82e-d342e4768e0e" providerId="AD" clId="Web-{9C07F37F-9744-899B-927D-6C9121BD331B}" dt="2026-11-02T10:30:35.104" v="42" actId="1076"/>
          <ac:picMkLst>
            <pc:docMk/>
            <pc:sldMk cId="3448859301" sldId="259"/>
            <ac:picMk id="4" creationId="{AC4E0125-0CAE-32E8-72DD-6CEF49B6E355}"/>
          </ac:picMkLst>
        </pc:picChg>
      </pc:sldChg>
      <pc:sldChg chg="addSp delSp modSp mod setBg">
        <pc:chgData name="Ayodolamu Dada" userId="S::adada@ssso.southwark.sch.uk::ca945be6-2bda-4532-a82e-d342e4768e0e" providerId="AD" clId="Web-{9C07F37F-9744-899B-927D-6C9121BD331B}" dt="2026-11-02T10:57:36.855" v="405" actId="20577"/>
        <pc:sldMkLst>
          <pc:docMk/>
          <pc:sldMk cId="1816783995" sldId="260"/>
        </pc:sldMkLst>
        <pc:spChg chg="mod">
          <ac:chgData name="Ayodolamu Dada" userId="S::adada@ssso.southwark.sch.uk::ca945be6-2bda-4532-a82e-d342e4768e0e" providerId="AD" clId="Web-{9C07F37F-9744-899B-927D-6C9121BD331B}" dt="2026-11-02T10:43:34.577" v="394"/>
          <ac:spMkLst>
            <pc:docMk/>
            <pc:sldMk cId="1816783995" sldId="260"/>
            <ac:spMk id="2" creationId="{6B5CB5B3-3282-0235-F482-C276B90E3132}"/>
          </ac:spMkLst>
        </pc:spChg>
        <pc:spChg chg="mod">
          <ac:chgData name="Ayodolamu Dada" userId="S::adada@ssso.southwark.sch.uk::ca945be6-2bda-4532-a82e-d342e4768e0e" providerId="AD" clId="Web-{9C07F37F-9744-899B-927D-6C9121BD331B}" dt="2026-11-02T10:57:36.855" v="405" actId="20577"/>
          <ac:spMkLst>
            <pc:docMk/>
            <pc:sldMk cId="1816783995" sldId="260"/>
            <ac:spMk id="3" creationId="{1E132650-7654-5054-E8D7-83B01575C339}"/>
          </ac:spMkLst>
        </pc:spChg>
        <pc:spChg chg="add del">
          <ac:chgData name="Ayodolamu Dada" userId="S::adada@ssso.southwark.sch.uk::ca945be6-2bda-4532-a82e-d342e4768e0e" providerId="AD" clId="Web-{9C07F37F-9744-899B-927D-6C9121BD331B}" dt="2026-11-02T10:43:34.561" v="393"/>
          <ac:spMkLst>
            <pc:docMk/>
            <pc:sldMk cId="1816783995" sldId="260"/>
            <ac:spMk id="10" creationId="{04812C46-200A-4DEB-A05E-3ED6C68C2387}"/>
          </ac:spMkLst>
        </pc:spChg>
        <pc:spChg chg="add del">
          <ac:chgData name="Ayodolamu Dada" userId="S::adada@ssso.southwark.sch.uk::ca945be6-2bda-4532-a82e-d342e4768e0e" providerId="AD" clId="Web-{9C07F37F-9744-899B-927D-6C9121BD331B}" dt="2026-11-02T10:43:34.561" v="393"/>
          <ac:spMkLst>
            <pc:docMk/>
            <pc:sldMk cId="1816783995" sldId="260"/>
            <ac:spMk id="12" creationId="{D1EA859B-E555-4109-94F3-6700E046E008}"/>
          </ac:spMkLst>
        </pc:spChg>
        <pc:spChg chg="add">
          <ac:chgData name="Ayodolamu Dada" userId="S::adada@ssso.southwark.sch.uk::ca945be6-2bda-4532-a82e-d342e4768e0e" providerId="AD" clId="Web-{9C07F37F-9744-899B-927D-6C9121BD331B}" dt="2026-11-02T10:43:34.577" v="394"/>
          <ac:spMkLst>
            <pc:docMk/>
            <pc:sldMk cId="1816783995" sldId="260"/>
            <ac:spMk id="14" creationId="{E659831F-0D9A-4C63-9EBB-8435B85A440F}"/>
          </ac:spMkLst>
        </pc:spChg>
        <pc:spChg chg="add">
          <ac:chgData name="Ayodolamu Dada" userId="S::adada@ssso.southwark.sch.uk::ca945be6-2bda-4532-a82e-d342e4768e0e" providerId="AD" clId="Web-{9C07F37F-9744-899B-927D-6C9121BD331B}" dt="2026-11-02T10:43:34.577" v="394"/>
          <ac:spMkLst>
            <pc:docMk/>
            <pc:sldMk cId="1816783995" sldId="260"/>
            <ac:spMk id="15" creationId="{058A14AF-9FB5-4CC7-BA35-E8E85D3EDF0E}"/>
          </ac:spMkLst>
        </pc:spChg>
        <pc:spChg chg="add">
          <ac:chgData name="Ayodolamu Dada" userId="S::adada@ssso.southwark.sch.uk::ca945be6-2bda-4532-a82e-d342e4768e0e" providerId="AD" clId="Web-{9C07F37F-9744-899B-927D-6C9121BD331B}" dt="2026-11-02T10:43:34.577" v="394"/>
          <ac:spMkLst>
            <pc:docMk/>
            <pc:sldMk cId="1816783995" sldId="260"/>
            <ac:spMk id="16" creationId="{E6995CE5-F890-4ABA-82A2-26507CE8D2A3}"/>
          </ac:spMkLst>
        </pc:spChg>
        <pc:spChg chg="add">
          <ac:chgData name="Ayodolamu Dada" userId="S::adada@ssso.southwark.sch.uk::ca945be6-2bda-4532-a82e-d342e4768e0e" providerId="AD" clId="Web-{9C07F37F-9744-899B-927D-6C9121BD331B}" dt="2026-11-02T10:43:34.577" v="394"/>
          <ac:spMkLst>
            <pc:docMk/>
            <pc:sldMk cId="1816783995" sldId="260"/>
            <ac:spMk id="17" creationId="{3A9A4357-BD1D-4622-A4FE-766E6AB8DE84}"/>
          </ac:spMkLst>
        </pc:spChg>
        <pc:picChg chg="add del mod">
          <ac:chgData name="Ayodolamu Dada" userId="S::adada@ssso.southwark.sch.uk::ca945be6-2bda-4532-a82e-d342e4768e0e" providerId="AD" clId="Web-{9C07F37F-9744-899B-927D-6C9121BD331B}" dt="2026-11-02T10:41:38.920" v="390"/>
          <ac:picMkLst>
            <pc:docMk/>
            <pc:sldMk cId="1816783995" sldId="260"/>
            <ac:picMk id="4" creationId="{3689BC2F-8377-6558-3FEF-34D334BC250D}"/>
          </ac:picMkLst>
        </pc:picChg>
        <pc:picChg chg="add mod ord">
          <ac:chgData name="Ayodolamu Dada" userId="S::adada@ssso.southwark.sch.uk::ca945be6-2bda-4532-a82e-d342e4768e0e" providerId="AD" clId="Web-{9C07F37F-9744-899B-927D-6C9121BD331B}" dt="2026-11-02T10:43:34.577" v="394"/>
          <ac:picMkLst>
            <pc:docMk/>
            <pc:sldMk cId="1816783995" sldId="260"/>
            <ac:picMk id="5" creationId="{2972FD37-D50F-C5C4-C545-14DACDF07FE5}"/>
          </ac:picMkLst>
        </pc:picChg>
      </pc:sldChg>
      <pc:sldChg chg="addSp modSp mod setBg">
        <pc:chgData name="Ayodolamu Dada" userId="S::adada@ssso.southwark.sch.uk::ca945be6-2bda-4532-a82e-d342e4768e0e" providerId="AD" clId="Web-{9C07F37F-9744-899B-927D-6C9121BD331B}" dt="2026-11-02T10:57:14.293" v="403" actId="20577"/>
        <pc:sldMkLst>
          <pc:docMk/>
          <pc:sldMk cId="1244155933" sldId="261"/>
        </pc:sldMkLst>
        <pc:spChg chg="mod">
          <ac:chgData name="Ayodolamu Dada" userId="S::adada@ssso.southwark.sch.uk::ca945be6-2bda-4532-a82e-d342e4768e0e" providerId="AD" clId="Web-{9C07F37F-9744-899B-927D-6C9121BD331B}" dt="2026-11-02T10:45:01.468" v="398"/>
          <ac:spMkLst>
            <pc:docMk/>
            <pc:sldMk cId="1244155933" sldId="261"/>
            <ac:spMk id="2" creationId="{7F1CEB9C-E434-1295-B931-83DFB5D7BC73}"/>
          </ac:spMkLst>
        </pc:spChg>
        <pc:spChg chg="mod">
          <ac:chgData name="Ayodolamu Dada" userId="S::adada@ssso.southwark.sch.uk::ca945be6-2bda-4532-a82e-d342e4768e0e" providerId="AD" clId="Web-{9C07F37F-9744-899B-927D-6C9121BD331B}" dt="2026-11-02T10:57:14.293" v="403" actId="20577"/>
          <ac:spMkLst>
            <pc:docMk/>
            <pc:sldMk cId="1244155933" sldId="261"/>
            <ac:spMk id="3" creationId="{A44DB208-7837-0332-06D9-D56C63F502A9}"/>
          </ac:spMkLst>
        </pc:spChg>
        <pc:spChg chg="add">
          <ac:chgData name="Ayodolamu Dada" userId="S::adada@ssso.southwark.sch.uk::ca945be6-2bda-4532-a82e-d342e4768e0e" providerId="AD" clId="Web-{9C07F37F-9744-899B-927D-6C9121BD331B}" dt="2026-11-02T10:45:01.468" v="398"/>
          <ac:spMkLst>
            <pc:docMk/>
            <pc:sldMk cId="1244155933" sldId="261"/>
            <ac:spMk id="9" creationId="{058A14AF-9FB5-4CC7-BA35-E8E85D3EDF0E}"/>
          </ac:spMkLst>
        </pc:spChg>
        <pc:spChg chg="add">
          <ac:chgData name="Ayodolamu Dada" userId="S::adada@ssso.southwark.sch.uk::ca945be6-2bda-4532-a82e-d342e4768e0e" providerId="AD" clId="Web-{9C07F37F-9744-899B-927D-6C9121BD331B}" dt="2026-11-02T10:45:01.468" v="398"/>
          <ac:spMkLst>
            <pc:docMk/>
            <pc:sldMk cId="1244155933" sldId="261"/>
            <ac:spMk id="11" creationId="{3A9A4357-BD1D-4622-A4FE-766E6AB8DE84}"/>
          </ac:spMkLst>
        </pc:spChg>
        <pc:spChg chg="add">
          <ac:chgData name="Ayodolamu Dada" userId="S::adada@ssso.southwark.sch.uk::ca945be6-2bda-4532-a82e-d342e4768e0e" providerId="AD" clId="Web-{9C07F37F-9744-899B-927D-6C9121BD331B}" dt="2026-11-02T10:45:01.468" v="398"/>
          <ac:spMkLst>
            <pc:docMk/>
            <pc:sldMk cId="1244155933" sldId="261"/>
            <ac:spMk id="13" creationId="{E659831F-0D9A-4C63-9EBB-8435B85A440F}"/>
          </ac:spMkLst>
        </pc:spChg>
        <pc:spChg chg="add">
          <ac:chgData name="Ayodolamu Dada" userId="S::adada@ssso.southwark.sch.uk::ca945be6-2bda-4532-a82e-d342e4768e0e" providerId="AD" clId="Web-{9C07F37F-9744-899B-927D-6C9121BD331B}" dt="2026-11-02T10:45:01.468" v="398"/>
          <ac:spMkLst>
            <pc:docMk/>
            <pc:sldMk cId="1244155933" sldId="261"/>
            <ac:spMk id="15" creationId="{E6995CE5-F890-4ABA-82A2-26507CE8D2A3}"/>
          </ac:spMkLst>
        </pc:spChg>
        <pc:picChg chg="add mod">
          <ac:chgData name="Ayodolamu Dada" userId="S::adada@ssso.southwark.sch.uk::ca945be6-2bda-4532-a82e-d342e4768e0e" providerId="AD" clId="Web-{9C07F37F-9744-899B-927D-6C9121BD331B}" dt="2026-11-02T10:45:01.468" v="398"/>
          <ac:picMkLst>
            <pc:docMk/>
            <pc:sldMk cId="1244155933" sldId="261"/>
            <ac:picMk id="4" creationId="{7B2FAD52-7F52-82E1-7399-B7D5052A66C6}"/>
          </ac:picMkLst>
        </pc:picChg>
      </pc:sldChg>
    </pc:docChg>
  </pc:docChgLst>
  <pc:docChgLst>
    <pc:chgData name="Ayodolamu Dada" userId="S::adada@ssso.southwark.sch.uk::ca945be6-2bda-4532-a82e-d342e4768e0e" providerId="AD" clId="Web-{EBADB86F-792F-87EF-A999-D0015AA6A110}"/>
    <pc:docChg chg="modSld">
      <pc:chgData name="Ayodolamu Dada" userId="S::adada@ssso.southwark.sch.uk::ca945be6-2bda-4532-a82e-d342e4768e0e" providerId="AD" clId="Web-{EBADB86F-792F-87EF-A999-D0015AA6A110}" dt="2026-10-23T14:54:29.845" v="27" actId="20577"/>
      <pc:docMkLst>
        <pc:docMk/>
      </pc:docMkLst>
      <pc:sldChg chg="modSp">
        <pc:chgData name="Ayodolamu Dada" userId="S::adada@ssso.southwark.sch.uk::ca945be6-2bda-4532-a82e-d342e4768e0e" providerId="AD" clId="Web-{EBADB86F-792F-87EF-A999-D0015AA6A110}" dt="2026-10-23T14:54:09.922" v="16" actId="20577"/>
        <pc:sldMkLst>
          <pc:docMk/>
          <pc:sldMk cId="1782395727" sldId="257"/>
        </pc:sldMkLst>
        <pc:spChg chg="mod">
          <ac:chgData name="Ayodolamu Dada" userId="S::adada@ssso.southwark.sch.uk::ca945be6-2bda-4532-a82e-d342e4768e0e" providerId="AD" clId="Web-{EBADB86F-792F-87EF-A999-D0015AA6A110}" dt="2026-10-23T14:54:09.922" v="16" actId="20577"/>
          <ac:spMkLst>
            <pc:docMk/>
            <pc:sldMk cId="1782395727" sldId="257"/>
            <ac:spMk id="2" creationId="{5981748C-8B6C-D2C7-E2F9-DFB6E1D1D469}"/>
          </ac:spMkLst>
        </pc:spChg>
        <pc:spChg chg="mod">
          <ac:chgData name="Ayodolamu Dada" userId="S::adada@ssso.southwark.sch.uk::ca945be6-2bda-4532-a82e-d342e4768e0e" providerId="AD" clId="Web-{EBADB86F-792F-87EF-A999-D0015AA6A110}" dt="2026-10-23T14:54:00.453" v="3" actId="20577"/>
          <ac:spMkLst>
            <pc:docMk/>
            <pc:sldMk cId="1782395727" sldId="257"/>
            <ac:spMk id="3" creationId="{03C15CF6-846F-CB76-D8BB-2159AA36E22B}"/>
          </ac:spMkLst>
        </pc:spChg>
      </pc:sldChg>
      <pc:sldChg chg="modSp">
        <pc:chgData name="Ayodolamu Dada" userId="S::adada@ssso.southwark.sch.uk::ca945be6-2bda-4532-a82e-d342e4768e0e" providerId="AD" clId="Web-{EBADB86F-792F-87EF-A999-D0015AA6A110}" dt="2026-10-23T14:54:29.845" v="27" actId="20577"/>
        <pc:sldMkLst>
          <pc:docMk/>
          <pc:sldMk cId="3792924619" sldId="258"/>
        </pc:sldMkLst>
        <pc:spChg chg="mod">
          <ac:chgData name="Ayodolamu Dada" userId="S::adada@ssso.southwark.sch.uk::ca945be6-2bda-4532-a82e-d342e4768e0e" providerId="AD" clId="Web-{EBADB86F-792F-87EF-A999-D0015AA6A110}" dt="2026-10-23T14:54:16.985" v="25" actId="20577"/>
          <ac:spMkLst>
            <pc:docMk/>
            <pc:sldMk cId="3792924619" sldId="258"/>
            <ac:spMk id="2" creationId="{4957B128-31C8-2ECE-45F5-CBC67598CD05}"/>
          </ac:spMkLst>
        </pc:spChg>
      </pc:sldChg>
    </pc:docChg>
  </pc:docChgLst>
  <pc:docChgLst>
    <pc:chgData name="Ayodolamu Dada" userId="S::adada@ssso.southwark.sch.uk::ca945be6-2bda-4532-a82e-d342e4768e0e" providerId="AD" clId="Web-{52E76060-73AF-A5CF-BE8C-15D588B63DCA}"/>
    <pc:docChg chg="modSld">
      <pc:chgData name="Ayodolamu Dada" userId="S::adada@ssso.southwark.sch.uk::ca945be6-2bda-4532-a82e-d342e4768e0e" providerId="AD" clId="Web-{52E76060-73AF-A5CF-BE8C-15D588B63DCA}" dt="2026-10-21T10:43:24.175" v="8" actId="20577"/>
      <pc:docMkLst>
        <pc:docMk/>
      </pc:docMkLst>
      <pc:sldChg chg="modSp">
        <pc:chgData name="Ayodolamu Dada" userId="S::adada@ssso.southwark.sch.uk::ca945be6-2bda-4532-a82e-d342e4768e0e" providerId="AD" clId="Web-{52E76060-73AF-A5CF-BE8C-15D588B63DCA}" dt="2026-10-21T10:43:24.175" v="8" actId="20577"/>
        <pc:sldMkLst>
          <pc:docMk/>
          <pc:sldMk cId="109857222" sldId="256"/>
        </pc:sldMkLst>
        <pc:spChg chg="mod">
          <ac:chgData name="Ayodolamu Dada" userId="S::adada@ssso.southwark.sch.uk::ca945be6-2bda-4532-a82e-d342e4768e0e" providerId="AD" clId="Web-{52E76060-73AF-A5CF-BE8C-15D588B63DCA}" dt="2026-10-21T10:43:24.175" v="8" actId="20577"/>
          <ac:spMkLst>
            <pc:docMk/>
            <pc:sldMk cId="109857222" sldId="256"/>
            <ac:spMk id="2" creationId="{00000000-0000-0000-0000-000000000000}"/>
          </ac:spMkLst>
        </pc:spChg>
        <pc:spChg chg="mod">
          <ac:chgData name="Ayodolamu Dada" userId="S::adada@ssso.southwark.sch.uk::ca945be6-2bda-4532-a82e-d342e4768e0e" providerId="AD" clId="Web-{52E76060-73AF-A5CF-BE8C-15D588B63DCA}" dt="2026-10-21T10:43:19.441" v="6" actId="1076"/>
          <ac:spMkLst>
            <pc:docMk/>
            <pc:sldMk cId="109857222" sldId="256"/>
            <ac:spMk id="3" creationId="{00000000-0000-0000-0000-000000000000}"/>
          </ac:spMkLst>
        </pc:spChg>
      </pc:sldChg>
    </pc:docChg>
  </pc:docChgLst>
  <pc:docChgLst>
    <pc:chgData name="Ayodolamu Dada" userId="S::adada@ssso.southwark.sch.uk::ca945be6-2bda-4532-a82e-d342e4768e0e" providerId="AD" clId="Web-{D2AE86E0-7901-E9D5-BC0A-A17E54DA8EEA}"/>
    <pc:docChg chg="addSld modSld sldOrd">
      <pc:chgData name="Ayodolamu Dada" userId="S::adada@ssso.southwark.sch.uk::ca945be6-2bda-4532-a82e-d342e4768e0e" providerId="AD" clId="Web-{D2AE86E0-7901-E9D5-BC0A-A17E54DA8EEA}" dt="2026-10-28T11:07:37.575" v="227" actId="14100"/>
      <pc:docMkLst>
        <pc:docMk/>
      </pc:docMkLst>
      <pc:sldChg chg="modSp">
        <pc:chgData name="Ayodolamu Dada" userId="S::adada@ssso.southwark.sch.uk::ca945be6-2bda-4532-a82e-d342e4768e0e" providerId="AD" clId="Web-{D2AE86E0-7901-E9D5-BC0A-A17E54DA8EEA}" dt="2026-10-28T10:58:08.533" v="109" actId="20577"/>
        <pc:sldMkLst>
          <pc:docMk/>
          <pc:sldMk cId="1782395727" sldId="257"/>
        </pc:sldMkLst>
        <pc:spChg chg="mod">
          <ac:chgData name="Ayodolamu Dada" userId="S::adada@ssso.southwark.sch.uk::ca945be6-2bda-4532-a82e-d342e4768e0e" providerId="AD" clId="Web-{D2AE86E0-7901-E9D5-BC0A-A17E54DA8EEA}" dt="2026-10-28T10:58:08.533" v="109" actId="20577"/>
          <ac:spMkLst>
            <pc:docMk/>
            <pc:sldMk cId="1782395727" sldId="257"/>
            <ac:spMk id="3" creationId="{03C15CF6-846F-CB76-D8BB-2159AA36E22B}"/>
          </ac:spMkLst>
        </pc:spChg>
      </pc:sldChg>
      <pc:sldChg chg="modSp">
        <pc:chgData name="Ayodolamu Dada" userId="S::adada@ssso.southwark.sch.uk::ca945be6-2bda-4532-a82e-d342e4768e0e" providerId="AD" clId="Web-{D2AE86E0-7901-E9D5-BC0A-A17E54DA8EEA}" dt="2026-10-28T11:03:44.009" v="130" actId="20577"/>
        <pc:sldMkLst>
          <pc:docMk/>
          <pc:sldMk cId="3792924619" sldId="258"/>
        </pc:sldMkLst>
      </pc:sldChg>
      <pc:sldChg chg="modSp ord">
        <pc:chgData name="Ayodolamu Dada" userId="S::adada@ssso.southwark.sch.uk::ca945be6-2bda-4532-a82e-d342e4768e0e" providerId="AD" clId="Web-{D2AE86E0-7901-E9D5-BC0A-A17E54DA8EEA}" dt="2026-10-28T10:52:02.229" v="40"/>
        <pc:sldMkLst>
          <pc:docMk/>
          <pc:sldMk cId="3448859301" sldId="259"/>
        </pc:sldMkLst>
        <pc:spChg chg="mod">
          <ac:chgData name="Ayodolamu Dada" userId="S::adada@ssso.southwark.sch.uk::ca945be6-2bda-4532-a82e-d342e4768e0e" providerId="AD" clId="Web-{D2AE86E0-7901-E9D5-BC0A-A17E54DA8EEA}" dt="2026-10-28T10:42:04.796" v="19" actId="20577"/>
          <ac:spMkLst>
            <pc:docMk/>
            <pc:sldMk cId="3448859301" sldId="259"/>
            <ac:spMk id="2" creationId="{8F6642AE-C782-3E6A-0688-C41AA7B0FF9E}"/>
          </ac:spMkLst>
        </pc:spChg>
        <pc:spChg chg="mod">
          <ac:chgData name="Ayodolamu Dada" userId="S::adada@ssso.southwark.sch.uk::ca945be6-2bda-4532-a82e-d342e4768e0e" providerId="AD" clId="Web-{D2AE86E0-7901-E9D5-BC0A-A17E54DA8EEA}" dt="2026-10-28T10:41:44.796" v="4" actId="20577"/>
          <ac:spMkLst>
            <pc:docMk/>
            <pc:sldMk cId="3448859301" sldId="259"/>
            <ac:spMk id="3" creationId="{EA213640-0EE8-C925-1C43-71F487F24F02}"/>
          </ac:spMkLst>
        </pc:spChg>
      </pc:sldChg>
      <pc:sldChg chg="modSp">
        <pc:chgData name="Ayodolamu Dada" userId="S::adada@ssso.southwark.sch.uk::ca945be6-2bda-4532-a82e-d342e4768e0e" providerId="AD" clId="Web-{D2AE86E0-7901-E9D5-BC0A-A17E54DA8EEA}" dt="2026-10-28T11:07:01.136" v="214" actId="20577"/>
        <pc:sldMkLst>
          <pc:docMk/>
          <pc:sldMk cId="1816783995" sldId="260"/>
        </pc:sldMkLst>
        <pc:spChg chg="mod">
          <ac:chgData name="Ayodolamu Dada" userId="S::adada@ssso.southwark.sch.uk::ca945be6-2bda-4532-a82e-d342e4768e0e" providerId="AD" clId="Web-{D2AE86E0-7901-E9D5-BC0A-A17E54DA8EEA}" dt="2026-10-28T10:59:45.848" v="120" actId="20577"/>
          <ac:spMkLst>
            <pc:docMk/>
            <pc:sldMk cId="1816783995" sldId="260"/>
            <ac:spMk id="2" creationId="{6B5CB5B3-3282-0235-F482-C276B90E3132}"/>
          </ac:spMkLst>
        </pc:spChg>
        <pc:spChg chg="mod">
          <ac:chgData name="Ayodolamu Dada" userId="S::adada@ssso.southwark.sch.uk::ca945be6-2bda-4532-a82e-d342e4768e0e" providerId="AD" clId="Web-{D2AE86E0-7901-E9D5-BC0A-A17E54DA8EEA}" dt="2026-10-28T11:07:01.136" v="214" actId="20577"/>
          <ac:spMkLst>
            <pc:docMk/>
            <pc:sldMk cId="1816783995" sldId="260"/>
            <ac:spMk id="3" creationId="{1E132650-7654-5054-E8D7-83B01575C339}"/>
          </ac:spMkLst>
        </pc:spChg>
      </pc:sldChg>
      <pc:sldChg chg="modSp new">
        <pc:chgData name="Ayodolamu Dada" userId="S::adada@ssso.southwark.sch.uk::ca945be6-2bda-4532-a82e-d342e4768e0e" providerId="AD" clId="Web-{D2AE86E0-7901-E9D5-BC0A-A17E54DA8EEA}" dt="2026-10-28T11:07:37.575" v="227" actId="14100"/>
        <pc:sldMkLst>
          <pc:docMk/>
          <pc:sldMk cId="1244155933" sldId="261"/>
        </pc:sldMkLst>
        <pc:spChg chg="mod">
          <ac:chgData name="Ayodolamu Dada" userId="S::adada@ssso.southwark.sch.uk::ca945be6-2bda-4532-a82e-d342e4768e0e" providerId="AD" clId="Web-{D2AE86E0-7901-E9D5-BC0A-A17E54DA8EEA}" dt="2026-10-28T11:05:59.057" v="204" actId="20577"/>
          <ac:spMkLst>
            <pc:docMk/>
            <pc:sldMk cId="1244155933" sldId="261"/>
            <ac:spMk id="2" creationId="{7F1CEB9C-E434-1295-B931-83DFB5D7BC73}"/>
          </ac:spMkLst>
        </pc:spChg>
        <pc:spChg chg="mod">
          <ac:chgData name="Ayodolamu Dada" userId="S::adada@ssso.southwark.sch.uk::ca945be6-2bda-4532-a82e-d342e4768e0e" providerId="AD" clId="Web-{D2AE86E0-7901-E9D5-BC0A-A17E54DA8EEA}" dt="2026-10-28T11:07:37.575" v="227" actId="14100"/>
          <ac:spMkLst>
            <pc:docMk/>
            <pc:sldMk cId="1244155933" sldId="261"/>
            <ac:spMk id="3" creationId="{A44DB208-7837-0332-06D9-D56C63F502A9}"/>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157080-65E0-4F36-8ADE-1FDD7CEAB05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CE8551B-1E72-4A30-AE74-EE6DA907AF25}">
      <dgm:prSet/>
      <dgm:spPr/>
      <dgm:t>
        <a:bodyPr/>
        <a:lstStyle/>
        <a:p>
          <a:pPr>
            <a:lnSpc>
              <a:spcPct val="100000"/>
            </a:lnSpc>
          </a:pPr>
          <a:r>
            <a:rPr lang="en-GB"/>
            <a:t>1. When you make a mistake at school or with your friends, do you admit it or try to hide it? Why?</a:t>
          </a:r>
          <a:endParaRPr lang="en-US"/>
        </a:p>
      </dgm:t>
    </dgm:pt>
    <dgm:pt modelId="{840FC899-FA0C-4819-8DF3-248E794BF005}" type="parTrans" cxnId="{354C1547-C5ED-4585-8BEA-740BAAF92B22}">
      <dgm:prSet/>
      <dgm:spPr/>
      <dgm:t>
        <a:bodyPr/>
        <a:lstStyle/>
        <a:p>
          <a:endParaRPr lang="en-US"/>
        </a:p>
      </dgm:t>
    </dgm:pt>
    <dgm:pt modelId="{CA28B72B-4ACF-40A9-9150-F53EAD76CC3C}" type="sibTrans" cxnId="{354C1547-C5ED-4585-8BEA-740BAAF92B22}">
      <dgm:prSet/>
      <dgm:spPr/>
      <dgm:t>
        <a:bodyPr/>
        <a:lstStyle/>
        <a:p>
          <a:endParaRPr lang="en-US"/>
        </a:p>
      </dgm:t>
    </dgm:pt>
    <dgm:pt modelId="{288FC038-5E6A-4205-B314-EA6495C43E31}">
      <dgm:prSet/>
      <dgm:spPr/>
      <dgm:t>
        <a:bodyPr/>
        <a:lstStyle/>
        <a:p>
          <a:pPr>
            <a:lnSpc>
              <a:spcPct val="100000"/>
            </a:lnSpc>
          </a:pPr>
          <a:r>
            <a:rPr lang="en-GB"/>
            <a:t>2. Peter made a big mistake when he denied knowing Jesus, but Jesus forgave him. What does this teach us about second chances?</a:t>
          </a:r>
          <a:endParaRPr lang="en-US"/>
        </a:p>
      </dgm:t>
    </dgm:pt>
    <dgm:pt modelId="{0F93CA0B-B724-47C6-8526-CC13635CE737}" type="parTrans" cxnId="{1D0668DC-D390-428D-8F8A-689593A3E39F}">
      <dgm:prSet/>
      <dgm:spPr/>
      <dgm:t>
        <a:bodyPr/>
        <a:lstStyle/>
        <a:p>
          <a:endParaRPr lang="en-US"/>
        </a:p>
      </dgm:t>
    </dgm:pt>
    <dgm:pt modelId="{577172D3-0AF8-4211-8172-8A6E662B86A5}" type="sibTrans" cxnId="{1D0668DC-D390-428D-8F8A-689593A3E39F}">
      <dgm:prSet/>
      <dgm:spPr/>
      <dgm:t>
        <a:bodyPr/>
        <a:lstStyle/>
        <a:p>
          <a:endParaRPr lang="en-US"/>
        </a:p>
      </dgm:t>
    </dgm:pt>
    <dgm:pt modelId="{E9AD13B5-9273-4F5D-95DB-18431D5E6C77}">
      <dgm:prSet/>
      <dgm:spPr/>
      <dgm:t>
        <a:bodyPr/>
        <a:lstStyle/>
        <a:p>
          <a:pPr>
            <a:lnSpc>
              <a:spcPct val="100000"/>
            </a:lnSpc>
          </a:pPr>
          <a:r>
            <a:rPr lang="en-GB"/>
            <a:t>3. Have you ever found it difficult to say sorry because of pride? Why can apologising be difficult, and what does it show about us when we do?</a:t>
          </a:r>
          <a:endParaRPr lang="en-US"/>
        </a:p>
      </dgm:t>
    </dgm:pt>
    <dgm:pt modelId="{ED7A4C64-D4F2-48F9-897A-6D800CAA2790}" type="parTrans" cxnId="{38EDFDC5-A781-4A1E-B010-CFA3A1A20668}">
      <dgm:prSet/>
      <dgm:spPr/>
      <dgm:t>
        <a:bodyPr/>
        <a:lstStyle/>
        <a:p>
          <a:endParaRPr lang="en-US"/>
        </a:p>
      </dgm:t>
    </dgm:pt>
    <dgm:pt modelId="{CB4E1563-3CF1-434F-9216-1F04EECC7AB1}" type="sibTrans" cxnId="{38EDFDC5-A781-4A1E-B010-CFA3A1A20668}">
      <dgm:prSet/>
      <dgm:spPr/>
      <dgm:t>
        <a:bodyPr/>
        <a:lstStyle/>
        <a:p>
          <a:endParaRPr lang="en-US"/>
        </a:p>
      </dgm:t>
    </dgm:pt>
    <dgm:pt modelId="{2837547A-B8E0-4A56-A5C2-101D093CC1D3}">
      <dgm:prSet/>
      <dgm:spPr/>
      <dgm:t>
        <a:bodyPr/>
        <a:lstStyle/>
        <a:p>
          <a:pPr>
            <a:lnSpc>
              <a:spcPct val="100000"/>
            </a:lnSpc>
          </a:pPr>
          <a:r>
            <a:rPr lang="en-GB"/>
            <a:t>4. If someone in your class makes a mistake, should they be given another chance to be a leader? Why or why not?</a:t>
          </a:r>
          <a:endParaRPr lang="en-US"/>
        </a:p>
      </dgm:t>
    </dgm:pt>
    <dgm:pt modelId="{938CF8BC-CE83-40B2-96E0-F09D9DCE19BF}" type="parTrans" cxnId="{64242BFE-4D2E-45CB-915F-DBBB54195A8C}">
      <dgm:prSet/>
      <dgm:spPr/>
      <dgm:t>
        <a:bodyPr/>
        <a:lstStyle/>
        <a:p>
          <a:endParaRPr lang="en-US"/>
        </a:p>
      </dgm:t>
    </dgm:pt>
    <dgm:pt modelId="{9FB92489-E348-47A8-AFA9-11E3F780B302}" type="sibTrans" cxnId="{64242BFE-4D2E-45CB-915F-DBBB54195A8C}">
      <dgm:prSet/>
      <dgm:spPr/>
      <dgm:t>
        <a:bodyPr/>
        <a:lstStyle/>
        <a:p>
          <a:endParaRPr lang="en-US"/>
        </a:p>
      </dgm:t>
    </dgm:pt>
    <dgm:pt modelId="{D64E963A-3CC0-41D5-803F-7A9FCE702EAF}">
      <dgm:prSet/>
      <dgm:spPr/>
      <dgm:t>
        <a:bodyPr/>
        <a:lstStyle/>
        <a:p>
          <a:pPr>
            <a:lnSpc>
              <a:spcPct val="100000"/>
            </a:lnSpc>
          </a:pPr>
          <a:r>
            <a:rPr lang="en-GB"/>
            <a:t>5. How can you hold your friends accountable when they do something wrong without judging them or making them feel worse?</a:t>
          </a:r>
          <a:endParaRPr lang="en-US"/>
        </a:p>
      </dgm:t>
    </dgm:pt>
    <dgm:pt modelId="{D3235C41-B806-4BC0-B47D-A1D45893E596}" type="parTrans" cxnId="{85856F96-78FE-43A1-B03A-2A618F6DC672}">
      <dgm:prSet/>
      <dgm:spPr/>
      <dgm:t>
        <a:bodyPr/>
        <a:lstStyle/>
        <a:p>
          <a:endParaRPr lang="en-US"/>
        </a:p>
      </dgm:t>
    </dgm:pt>
    <dgm:pt modelId="{5E613D92-8F51-4BCE-9AFB-6807A374C005}" type="sibTrans" cxnId="{85856F96-78FE-43A1-B03A-2A618F6DC672}">
      <dgm:prSet/>
      <dgm:spPr/>
      <dgm:t>
        <a:bodyPr/>
        <a:lstStyle/>
        <a:p>
          <a:endParaRPr lang="en-US"/>
        </a:p>
      </dgm:t>
    </dgm:pt>
    <dgm:pt modelId="{94717C96-C800-4F99-91CE-57674339C350}" type="pres">
      <dgm:prSet presAssocID="{A9157080-65E0-4F36-8ADE-1FDD7CEAB05C}" presName="root" presStyleCnt="0">
        <dgm:presLayoutVars>
          <dgm:dir/>
          <dgm:resizeHandles val="exact"/>
        </dgm:presLayoutVars>
      </dgm:prSet>
      <dgm:spPr/>
    </dgm:pt>
    <dgm:pt modelId="{BE6C8714-BECC-425E-B445-A7C8EFC08B64}" type="pres">
      <dgm:prSet presAssocID="{8CE8551B-1E72-4A30-AE74-EE6DA907AF25}" presName="compNode" presStyleCnt="0"/>
      <dgm:spPr/>
    </dgm:pt>
    <dgm:pt modelId="{BA93F7F8-4024-44CE-8D90-692CCF22E667}" type="pres">
      <dgm:prSet presAssocID="{8CE8551B-1E72-4A30-AE74-EE6DA907AF25}" presName="bgRect" presStyleLbl="bgShp" presStyleIdx="0" presStyleCnt="5"/>
      <dgm:spPr/>
    </dgm:pt>
    <dgm:pt modelId="{95C7C970-3888-4A83-813F-EEB5B784767D}" type="pres">
      <dgm:prSet presAssocID="{8CE8551B-1E72-4A30-AE74-EE6DA907AF25}"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No sign"/>
        </a:ext>
      </dgm:extLst>
    </dgm:pt>
    <dgm:pt modelId="{D10532DE-5A73-4532-9AA6-1C5109B47312}" type="pres">
      <dgm:prSet presAssocID="{8CE8551B-1E72-4A30-AE74-EE6DA907AF25}" presName="spaceRect" presStyleCnt="0"/>
      <dgm:spPr/>
    </dgm:pt>
    <dgm:pt modelId="{C13DD5F0-0DD9-40A4-A4C1-504CA96D4179}" type="pres">
      <dgm:prSet presAssocID="{8CE8551B-1E72-4A30-AE74-EE6DA907AF25}" presName="parTx" presStyleLbl="revTx" presStyleIdx="0" presStyleCnt="5">
        <dgm:presLayoutVars>
          <dgm:chMax val="0"/>
          <dgm:chPref val="0"/>
        </dgm:presLayoutVars>
      </dgm:prSet>
      <dgm:spPr/>
    </dgm:pt>
    <dgm:pt modelId="{C4B39034-668F-4A07-9470-1459D0C9BB1E}" type="pres">
      <dgm:prSet presAssocID="{CA28B72B-4ACF-40A9-9150-F53EAD76CC3C}" presName="sibTrans" presStyleCnt="0"/>
      <dgm:spPr/>
    </dgm:pt>
    <dgm:pt modelId="{9D344BD1-3B7B-4546-A92F-E2B1EB223B39}" type="pres">
      <dgm:prSet presAssocID="{288FC038-5E6A-4205-B314-EA6495C43E31}" presName="compNode" presStyleCnt="0"/>
      <dgm:spPr/>
    </dgm:pt>
    <dgm:pt modelId="{BDB282A3-4ED3-415A-9C00-E7CEFB8976D2}" type="pres">
      <dgm:prSet presAssocID="{288FC038-5E6A-4205-B314-EA6495C43E31}" presName="bgRect" presStyleLbl="bgShp" presStyleIdx="1" presStyleCnt="5"/>
      <dgm:spPr/>
    </dgm:pt>
    <dgm:pt modelId="{8F52B352-E289-4BCC-95FC-1F29EF649BD6}" type="pres">
      <dgm:prSet presAssocID="{288FC038-5E6A-4205-B314-EA6495C43E31}"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ayer Candle"/>
        </a:ext>
      </dgm:extLst>
    </dgm:pt>
    <dgm:pt modelId="{41720749-FA02-49A8-B024-7D793218561C}" type="pres">
      <dgm:prSet presAssocID="{288FC038-5E6A-4205-B314-EA6495C43E31}" presName="spaceRect" presStyleCnt="0"/>
      <dgm:spPr/>
    </dgm:pt>
    <dgm:pt modelId="{F9664067-636E-46E4-B383-90714C7A121F}" type="pres">
      <dgm:prSet presAssocID="{288FC038-5E6A-4205-B314-EA6495C43E31}" presName="parTx" presStyleLbl="revTx" presStyleIdx="1" presStyleCnt="5">
        <dgm:presLayoutVars>
          <dgm:chMax val="0"/>
          <dgm:chPref val="0"/>
        </dgm:presLayoutVars>
      </dgm:prSet>
      <dgm:spPr/>
    </dgm:pt>
    <dgm:pt modelId="{8FEC29FE-D8A3-479D-B941-69DF63A7FA7E}" type="pres">
      <dgm:prSet presAssocID="{577172D3-0AF8-4211-8172-8A6E662B86A5}" presName="sibTrans" presStyleCnt="0"/>
      <dgm:spPr/>
    </dgm:pt>
    <dgm:pt modelId="{153A1697-8C1F-4D39-BECF-71E97565F7D8}" type="pres">
      <dgm:prSet presAssocID="{E9AD13B5-9273-4F5D-95DB-18431D5E6C77}" presName="compNode" presStyleCnt="0"/>
      <dgm:spPr/>
    </dgm:pt>
    <dgm:pt modelId="{FC0E6249-937F-4475-8AD0-9C973857675A}" type="pres">
      <dgm:prSet presAssocID="{E9AD13B5-9273-4F5D-95DB-18431D5E6C77}" presName="bgRect" presStyleLbl="bgShp" presStyleIdx="2" presStyleCnt="5"/>
      <dgm:spPr/>
    </dgm:pt>
    <dgm:pt modelId="{86212CB8-8DF6-4E5D-B2BC-9444D30143EB}" type="pres">
      <dgm:prSet presAssocID="{E9AD13B5-9273-4F5D-95DB-18431D5E6C77}"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Tongue Face with Solid Fill"/>
        </a:ext>
      </dgm:extLst>
    </dgm:pt>
    <dgm:pt modelId="{F4ADE9DE-8F1E-45DD-9098-FFE65E5FCD97}" type="pres">
      <dgm:prSet presAssocID="{E9AD13B5-9273-4F5D-95DB-18431D5E6C77}" presName="spaceRect" presStyleCnt="0"/>
      <dgm:spPr/>
    </dgm:pt>
    <dgm:pt modelId="{D513DCE8-21A5-4A93-8898-61C2CBA5086D}" type="pres">
      <dgm:prSet presAssocID="{E9AD13B5-9273-4F5D-95DB-18431D5E6C77}" presName="parTx" presStyleLbl="revTx" presStyleIdx="2" presStyleCnt="5">
        <dgm:presLayoutVars>
          <dgm:chMax val="0"/>
          <dgm:chPref val="0"/>
        </dgm:presLayoutVars>
      </dgm:prSet>
      <dgm:spPr/>
    </dgm:pt>
    <dgm:pt modelId="{7762AACF-69CB-4892-B627-B88F749BCF6E}" type="pres">
      <dgm:prSet presAssocID="{CB4E1563-3CF1-434F-9216-1F04EECC7AB1}" presName="sibTrans" presStyleCnt="0"/>
      <dgm:spPr/>
    </dgm:pt>
    <dgm:pt modelId="{2A547FEA-E95A-4FA3-ADE5-787BF1D0F116}" type="pres">
      <dgm:prSet presAssocID="{2837547A-B8E0-4A56-A5C2-101D093CC1D3}" presName="compNode" presStyleCnt="0"/>
      <dgm:spPr/>
    </dgm:pt>
    <dgm:pt modelId="{93E392BD-1833-49E1-B9F5-8E8BFBBE1C98}" type="pres">
      <dgm:prSet presAssocID="{2837547A-B8E0-4A56-A5C2-101D093CC1D3}" presName="bgRect" presStyleLbl="bgShp" presStyleIdx="3" presStyleCnt="5"/>
      <dgm:spPr/>
    </dgm:pt>
    <dgm:pt modelId="{953610BA-CF64-4D35-BCA4-C9A6A2A4EB4A}" type="pres">
      <dgm:prSet presAssocID="{2837547A-B8E0-4A56-A5C2-101D093CC1D3}"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of People"/>
        </a:ext>
      </dgm:extLst>
    </dgm:pt>
    <dgm:pt modelId="{0C60D622-6FCD-443C-B19F-DDA88DA8BC71}" type="pres">
      <dgm:prSet presAssocID="{2837547A-B8E0-4A56-A5C2-101D093CC1D3}" presName="spaceRect" presStyleCnt="0"/>
      <dgm:spPr/>
    </dgm:pt>
    <dgm:pt modelId="{EA887747-0A0C-4ABE-91D6-74364D3B633B}" type="pres">
      <dgm:prSet presAssocID="{2837547A-B8E0-4A56-A5C2-101D093CC1D3}" presName="parTx" presStyleLbl="revTx" presStyleIdx="3" presStyleCnt="5">
        <dgm:presLayoutVars>
          <dgm:chMax val="0"/>
          <dgm:chPref val="0"/>
        </dgm:presLayoutVars>
      </dgm:prSet>
      <dgm:spPr/>
    </dgm:pt>
    <dgm:pt modelId="{33EA9696-83F3-43A7-AF56-9051A278C5CF}" type="pres">
      <dgm:prSet presAssocID="{9FB92489-E348-47A8-AFA9-11E3F780B302}" presName="sibTrans" presStyleCnt="0"/>
      <dgm:spPr/>
    </dgm:pt>
    <dgm:pt modelId="{555F6F1F-422D-449E-AF16-B176127E95A7}" type="pres">
      <dgm:prSet presAssocID="{D64E963A-3CC0-41D5-803F-7A9FCE702EAF}" presName="compNode" presStyleCnt="0"/>
      <dgm:spPr/>
    </dgm:pt>
    <dgm:pt modelId="{8D453609-6BAD-4086-A410-6B8142687320}" type="pres">
      <dgm:prSet presAssocID="{D64E963A-3CC0-41D5-803F-7A9FCE702EAF}" presName="bgRect" presStyleLbl="bgShp" presStyleIdx="4" presStyleCnt="5"/>
      <dgm:spPr/>
    </dgm:pt>
    <dgm:pt modelId="{99716633-C29D-4E2C-A03E-C1C6C3CCFB24}" type="pres">
      <dgm:prSet presAssocID="{D64E963A-3CC0-41D5-803F-7A9FCE702EAF}"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Confused Person"/>
        </a:ext>
      </dgm:extLst>
    </dgm:pt>
    <dgm:pt modelId="{BAB53412-8BA4-4292-9F3A-C75DD160662F}" type="pres">
      <dgm:prSet presAssocID="{D64E963A-3CC0-41D5-803F-7A9FCE702EAF}" presName="spaceRect" presStyleCnt="0"/>
      <dgm:spPr/>
    </dgm:pt>
    <dgm:pt modelId="{91D9DD99-63CC-481F-9CEC-75C57C5E1421}" type="pres">
      <dgm:prSet presAssocID="{D64E963A-3CC0-41D5-803F-7A9FCE702EAF}" presName="parTx" presStyleLbl="revTx" presStyleIdx="4" presStyleCnt="5">
        <dgm:presLayoutVars>
          <dgm:chMax val="0"/>
          <dgm:chPref val="0"/>
        </dgm:presLayoutVars>
      </dgm:prSet>
      <dgm:spPr/>
    </dgm:pt>
  </dgm:ptLst>
  <dgm:cxnLst>
    <dgm:cxn modelId="{42BD9204-E462-4ADF-AC97-B9EC7F232936}" type="presOf" srcId="{E9AD13B5-9273-4F5D-95DB-18431D5E6C77}" destId="{D513DCE8-21A5-4A93-8898-61C2CBA5086D}" srcOrd="0" destOrd="0" presId="urn:microsoft.com/office/officeart/2018/2/layout/IconVerticalSolidList"/>
    <dgm:cxn modelId="{E8E39533-9AB4-4F82-9354-C5035727E0A1}" type="presOf" srcId="{D64E963A-3CC0-41D5-803F-7A9FCE702EAF}" destId="{91D9DD99-63CC-481F-9CEC-75C57C5E1421}" srcOrd="0" destOrd="0" presId="urn:microsoft.com/office/officeart/2018/2/layout/IconVerticalSolidList"/>
    <dgm:cxn modelId="{1756173B-E05B-4C8B-858E-861BC3D99194}" type="presOf" srcId="{2837547A-B8E0-4A56-A5C2-101D093CC1D3}" destId="{EA887747-0A0C-4ABE-91D6-74364D3B633B}" srcOrd="0" destOrd="0" presId="urn:microsoft.com/office/officeart/2018/2/layout/IconVerticalSolidList"/>
    <dgm:cxn modelId="{354C1547-C5ED-4585-8BEA-740BAAF92B22}" srcId="{A9157080-65E0-4F36-8ADE-1FDD7CEAB05C}" destId="{8CE8551B-1E72-4A30-AE74-EE6DA907AF25}" srcOrd="0" destOrd="0" parTransId="{840FC899-FA0C-4819-8DF3-248E794BF005}" sibTransId="{CA28B72B-4ACF-40A9-9150-F53EAD76CC3C}"/>
    <dgm:cxn modelId="{294DC17A-A18A-48E7-A96E-333E58AD3BAD}" type="presOf" srcId="{A9157080-65E0-4F36-8ADE-1FDD7CEAB05C}" destId="{94717C96-C800-4F99-91CE-57674339C350}" srcOrd="0" destOrd="0" presId="urn:microsoft.com/office/officeart/2018/2/layout/IconVerticalSolidList"/>
    <dgm:cxn modelId="{85856F96-78FE-43A1-B03A-2A618F6DC672}" srcId="{A9157080-65E0-4F36-8ADE-1FDD7CEAB05C}" destId="{D64E963A-3CC0-41D5-803F-7A9FCE702EAF}" srcOrd="4" destOrd="0" parTransId="{D3235C41-B806-4BC0-B47D-A1D45893E596}" sibTransId="{5E613D92-8F51-4BCE-9AFB-6807A374C005}"/>
    <dgm:cxn modelId="{64999CBA-2557-40EE-83C5-713606F457FA}" type="presOf" srcId="{288FC038-5E6A-4205-B314-EA6495C43E31}" destId="{F9664067-636E-46E4-B383-90714C7A121F}" srcOrd="0" destOrd="0" presId="urn:microsoft.com/office/officeart/2018/2/layout/IconVerticalSolidList"/>
    <dgm:cxn modelId="{38EDFDC5-A781-4A1E-B010-CFA3A1A20668}" srcId="{A9157080-65E0-4F36-8ADE-1FDD7CEAB05C}" destId="{E9AD13B5-9273-4F5D-95DB-18431D5E6C77}" srcOrd="2" destOrd="0" parTransId="{ED7A4C64-D4F2-48F9-897A-6D800CAA2790}" sibTransId="{CB4E1563-3CF1-434F-9216-1F04EECC7AB1}"/>
    <dgm:cxn modelId="{1D0668DC-D390-428D-8F8A-689593A3E39F}" srcId="{A9157080-65E0-4F36-8ADE-1FDD7CEAB05C}" destId="{288FC038-5E6A-4205-B314-EA6495C43E31}" srcOrd="1" destOrd="0" parTransId="{0F93CA0B-B724-47C6-8526-CC13635CE737}" sibTransId="{577172D3-0AF8-4211-8172-8A6E662B86A5}"/>
    <dgm:cxn modelId="{A517A6DC-BE38-483D-BE81-5617C495A427}" type="presOf" srcId="{8CE8551B-1E72-4A30-AE74-EE6DA907AF25}" destId="{C13DD5F0-0DD9-40A4-A4C1-504CA96D4179}" srcOrd="0" destOrd="0" presId="urn:microsoft.com/office/officeart/2018/2/layout/IconVerticalSolidList"/>
    <dgm:cxn modelId="{64242BFE-4D2E-45CB-915F-DBBB54195A8C}" srcId="{A9157080-65E0-4F36-8ADE-1FDD7CEAB05C}" destId="{2837547A-B8E0-4A56-A5C2-101D093CC1D3}" srcOrd="3" destOrd="0" parTransId="{938CF8BC-CE83-40B2-96E0-F09D9DCE19BF}" sibTransId="{9FB92489-E348-47A8-AFA9-11E3F780B302}"/>
    <dgm:cxn modelId="{3DA9C97A-54D7-48EF-AD93-337C4C97EAD8}" type="presParOf" srcId="{94717C96-C800-4F99-91CE-57674339C350}" destId="{BE6C8714-BECC-425E-B445-A7C8EFC08B64}" srcOrd="0" destOrd="0" presId="urn:microsoft.com/office/officeart/2018/2/layout/IconVerticalSolidList"/>
    <dgm:cxn modelId="{51ACD27A-232E-4D88-8B2B-815692D6F05B}" type="presParOf" srcId="{BE6C8714-BECC-425E-B445-A7C8EFC08B64}" destId="{BA93F7F8-4024-44CE-8D90-692CCF22E667}" srcOrd="0" destOrd="0" presId="urn:microsoft.com/office/officeart/2018/2/layout/IconVerticalSolidList"/>
    <dgm:cxn modelId="{E23A6CF5-307B-4707-9194-694F6EEE8319}" type="presParOf" srcId="{BE6C8714-BECC-425E-B445-A7C8EFC08B64}" destId="{95C7C970-3888-4A83-813F-EEB5B784767D}" srcOrd="1" destOrd="0" presId="urn:microsoft.com/office/officeart/2018/2/layout/IconVerticalSolidList"/>
    <dgm:cxn modelId="{3407A537-83D9-449B-928F-D661ED154344}" type="presParOf" srcId="{BE6C8714-BECC-425E-B445-A7C8EFC08B64}" destId="{D10532DE-5A73-4532-9AA6-1C5109B47312}" srcOrd="2" destOrd="0" presId="urn:microsoft.com/office/officeart/2018/2/layout/IconVerticalSolidList"/>
    <dgm:cxn modelId="{ABECBDEE-EDE7-4E16-A661-8AF5C7F9A5C5}" type="presParOf" srcId="{BE6C8714-BECC-425E-B445-A7C8EFC08B64}" destId="{C13DD5F0-0DD9-40A4-A4C1-504CA96D4179}" srcOrd="3" destOrd="0" presId="urn:microsoft.com/office/officeart/2018/2/layout/IconVerticalSolidList"/>
    <dgm:cxn modelId="{77AB71D8-FF9D-4D63-A9C9-9693E42C669F}" type="presParOf" srcId="{94717C96-C800-4F99-91CE-57674339C350}" destId="{C4B39034-668F-4A07-9470-1459D0C9BB1E}" srcOrd="1" destOrd="0" presId="urn:microsoft.com/office/officeart/2018/2/layout/IconVerticalSolidList"/>
    <dgm:cxn modelId="{67F620C1-F23E-4C82-A791-5242A9E3749B}" type="presParOf" srcId="{94717C96-C800-4F99-91CE-57674339C350}" destId="{9D344BD1-3B7B-4546-A92F-E2B1EB223B39}" srcOrd="2" destOrd="0" presId="urn:microsoft.com/office/officeart/2018/2/layout/IconVerticalSolidList"/>
    <dgm:cxn modelId="{6012E3A8-3173-43F1-857D-FA01F592A365}" type="presParOf" srcId="{9D344BD1-3B7B-4546-A92F-E2B1EB223B39}" destId="{BDB282A3-4ED3-415A-9C00-E7CEFB8976D2}" srcOrd="0" destOrd="0" presId="urn:microsoft.com/office/officeart/2018/2/layout/IconVerticalSolidList"/>
    <dgm:cxn modelId="{1D9B936B-48DE-4C00-9E6B-9C63EAC690B1}" type="presParOf" srcId="{9D344BD1-3B7B-4546-A92F-E2B1EB223B39}" destId="{8F52B352-E289-4BCC-95FC-1F29EF649BD6}" srcOrd="1" destOrd="0" presId="urn:microsoft.com/office/officeart/2018/2/layout/IconVerticalSolidList"/>
    <dgm:cxn modelId="{6F104A82-DC11-4911-8EB7-B39064455AF1}" type="presParOf" srcId="{9D344BD1-3B7B-4546-A92F-E2B1EB223B39}" destId="{41720749-FA02-49A8-B024-7D793218561C}" srcOrd="2" destOrd="0" presId="urn:microsoft.com/office/officeart/2018/2/layout/IconVerticalSolidList"/>
    <dgm:cxn modelId="{C728C9AC-C34F-4F48-BE66-3D722CED6B1F}" type="presParOf" srcId="{9D344BD1-3B7B-4546-A92F-E2B1EB223B39}" destId="{F9664067-636E-46E4-B383-90714C7A121F}" srcOrd="3" destOrd="0" presId="urn:microsoft.com/office/officeart/2018/2/layout/IconVerticalSolidList"/>
    <dgm:cxn modelId="{0E7BFEAB-642B-4D06-9056-241A84D21FA0}" type="presParOf" srcId="{94717C96-C800-4F99-91CE-57674339C350}" destId="{8FEC29FE-D8A3-479D-B941-69DF63A7FA7E}" srcOrd="3" destOrd="0" presId="urn:microsoft.com/office/officeart/2018/2/layout/IconVerticalSolidList"/>
    <dgm:cxn modelId="{C680B5EA-4484-4AFB-8ED3-F5615F116C0E}" type="presParOf" srcId="{94717C96-C800-4F99-91CE-57674339C350}" destId="{153A1697-8C1F-4D39-BECF-71E97565F7D8}" srcOrd="4" destOrd="0" presId="urn:microsoft.com/office/officeart/2018/2/layout/IconVerticalSolidList"/>
    <dgm:cxn modelId="{3577B995-3355-4B6C-B346-B8A5D9145C0D}" type="presParOf" srcId="{153A1697-8C1F-4D39-BECF-71E97565F7D8}" destId="{FC0E6249-937F-4475-8AD0-9C973857675A}" srcOrd="0" destOrd="0" presId="urn:microsoft.com/office/officeart/2018/2/layout/IconVerticalSolidList"/>
    <dgm:cxn modelId="{94D91166-ED93-4BD3-8CA1-3569FFA3162B}" type="presParOf" srcId="{153A1697-8C1F-4D39-BECF-71E97565F7D8}" destId="{86212CB8-8DF6-4E5D-B2BC-9444D30143EB}" srcOrd="1" destOrd="0" presId="urn:microsoft.com/office/officeart/2018/2/layout/IconVerticalSolidList"/>
    <dgm:cxn modelId="{E857D870-2869-4C9B-A469-6F6F06F54B80}" type="presParOf" srcId="{153A1697-8C1F-4D39-BECF-71E97565F7D8}" destId="{F4ADE9DE-8F1E-45DD-9098-FFE65E5FCD97}" srcOrd="2" destOrd="0" presId="urn:microsoft.com/office/officeart/2018/2/layout/IconVerticalSolidList"/>
    <dgm:cxn modelId="{429C26D4-B617-4F67-93F4-FC3FAA06683E}" type="presParOf" srcId="{153A1697-8C1F-4D39-BECF-71E97565F7D8}" destId="{D513DCE8-21A5-4A93-8898-61C2CBA5086D}" srcOrd="3" destOrd="0" presId="urn:microsoft.com/office/officeart/2018/2/layout/IconVerticalSolidList"/>
    <dgm:cxn modelId="{114CE8AC-356B-4F9B-9408-44C437760782}" type="presParOf" srcId="{94717C96-C800-4F99-91CE-57674339C350}" destId="{7762AACF-69CB-4892-B627-B88F749BCF6E}" srcOrd="5" destOrd="0" presId="urn:microsoft.com/office/officeart/2018/2/layout/IconVerticalSolidList"/>
    <dgm:cxn modelId="{E583F7FB-02A2-4CD4-BBB9-1FDA8C89C0D4}" type="presParOf" srcId="{94717C96-C800-4F99-91CE-57674339C350}" destId="{2A547FEA-E95A-4FA3-ADE5-787BF1D0F116}" srcOrd="6" destOrd="0" presId="urn:microsoft.com/office/officeart/2018/2/layout/IconVerticalSolidList"/>
    <dgm:cxn modelId="{F5AA5A41-EE52-48A2-99B0-17CB73BC80F3}" type="presParOf" srcId="{2A547FEA-E95A-4FA3-ADE5-787BF1D0F116}" destId="{93E392BD-1833-49E1-B9F5-8E8BFBBE1C98}" srcOrd="0" destOrd="0" presId="urn:microsoft.com/office/officeart/2018/2/layout/IconVerticalSolidList"/>
    <dgm:cxn modelId="{53F930C4-35FA-4886-8B54-9E466E4B6F4A}" type="presParOf" srcId="{2A547FEA-E95A-4FA3-ADE5-787BF1D0F116}" destId="{953610BA-CF64-4D35-BCA4-C9A6A2A4EB4A}" srcOrd="1" destOrd="0" presId="urn:microsoft.com/office/officeart/2018/2/layout/IconVerticalSolidList"/>
    <dgm:cxn modelId="{B122ABDA-8634-483F-855C-2FF589FAFF16}" type="presParOf" srcId="{2A547FEA-E95A-4FA3-ADE5-787BF1D0F116}" destId="{0C60D622-6FCD-443C-B19F-DDA88DA8BC71}" srcOrd="2" destOrd="0" presId="urn:microsoft.com/office/officeart/2018/2/layout/IconVerticalSolidList"/>
    <dgm:cxn modelId="{9DC09882-E7C1-4236-AC56-361BD2ED2DCE}" type="presParOf" srcId="{2A547FEA-E95A-4FA3-ADE5-787BF1D0F116}" destId="{EA887747-0A0C-4ABE-91D6-74364D3B633B}" srcOrd="3" destOrd="0" presId="urn:microsoft.com/office/officeart/2018/2/layout/IconVerticalSolidList"/>
    <dgm:cxn modelId="{0851EC19-19FB-43C7-AA2D-F4885BFEC549}" type="presParOf" srcId="{94717C96-C800-4F99-91CE-57674339C350}" destId="{33EA9696-83F3-43A7-AF56-9051A278C5CF}" srcOrd="7" destOrd="0" presId="urn:microsoft.com/office/officeart/2018/2/layout/IconVerticalSolidList"/>
    <dgm:cxn modelId="{6A7D9510-0114-446B-9ABE-A8CF75894AD5}" type="presParOf" srcId="{94717C96-C800-4F99-91CE-57674339C350}" destId="{555F6F1F-422D-449E-AF16-B176127E95A7}" srcOrd="8" destOrd="0" presId="urn:microsoft.com/office/officeart/2018/2/layout/IconVerticalSolidList"/>
    <dgm:cxn modelId="{591105F0-1237-4077-A2AA-C6386946B89B}" type="presParOf" srcId="{555F6F1F-422D-449E-AF16-B176127E95A7}" destId="{8D453609-6BAD-4086-A410-6B8142687320}" srcOrd="0" destOrd="0" presId="urn:microsoft.com/office/officeart/2018/2/layout/IconVerticalSolidList"/>
    <dgm:cxn modelId="{83F13928-6A86-4825-9CC4-0724332828D7}" type="presParOf" srcId="{555F6F1F-422D-449E-AF16-B176127E95A7}" destId="{99716633-C29D-4E2C-A03E-C1C6C3CCFB24}" srcOrd="1" destOrd="0" presId="urn:microsoft.com/office/officeart/2018/2/layout/IconVerticalSolidList"/>
    <dgm:cxn modelId="{1D5CA840-64B7-40F1-85F9-4736FF933F95}" type="presParOf" srcId="{555F6F1F-422D-449E-AF16-B176127E95A7}" destId="{BAB53412-8BA4-4292-9F3A-C75DD160662F}" srcOrd="2" destOrd="0" presId="urn:microsoft.com/office/officeart/2018/2/layout/IconVerticalSolidList"/>
    <dgm:cxn modelId="{FFF28020-1DBA-4A17-80D1-FA6CDF6A5AD8}" type="presParOf" srcId="{555F6F1F-422D-449E-AF16-B176127E95A7}" destId="{91D9DD99-63CC-481F-9CEC-75C57C5E142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93F7F8-4024-44CE-8D90-692CCF22E667}">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C7C970-3888-4A83-813F-EEB5B784767D}">
      <dsp:nvSpPr>
        <dsp:cNvPr id="0" name=""/>
        <dsp:cNvSpPr/>
      </dsp:nvSpPr>
      <dsp:spPr>
        <a:xfrm>
          <a:off x="219037" y="166319"/>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3DD5F0-0DD9-40A4-A4C1-504CA96D4179}">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00100">
            <a:lnSpc>
              <a:spcPct val="100000"/>
            </a:lnSpc>
            <a:spcBef>
              <a:spcPct val="0"/>
            </a:spcBef>
            <a:spcAft>
              <a:spcPct val="35000"/>
            </a:spcAft>
            <a:buNone/>
          </a:pPr>
          <a:r>
            <a:rPr lang="en-GB" sz="1800" kern="1200"/>
            <a:t>1. When you make a mistake at school or with your friends, do you admit it or try to hide it? Why?</a:t>
          </a:r>
          <a:endParaRPr lang="en-US" sz="1800" kern="1200"/>
        </a:p>
      </dsp:txBody>
      <dsp:txXfrm>
        <a:off x="836323" y="3399"/>
        <a:ext cx="9679276" cy="724089"/>
      </dsp:txXfrm>
    </dsp:sp>
    <dsp:sp modelId="{BDB282A3-4ED3-415A-9C00-E7CEFB8976D2}">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52B352-E289-4BCC-95FC-1F29EF649BD6}">
      <dsp:nvSpPr>
        <dsp:cNvPr id="0" name=""/>
        <dsp:cNvSpPr/>
      </dsp:nvSpPr>
      <dsp:spPr>
        <a:xfrm>
          <a:off x="219037" y="1071431"/>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664067-636E-46E4-B383-90714C7A121F}">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00100">
            <a:lnSpc>
              <a:spcPct val="100000"/>
            </a:lnSpc>
            <a:spcBef>
              <a:spcPct val="0"/>
            </a:spcBef>
            <a:spcAft>
              <a:spcPct val="35000"/>
            </a:spcAft>
            <a:buNone/>
          </a:pPr>
          <a:r>
            <a:rPr lang="en-GB" sz="1800" kern="1200"/>
            <a:t>2. Peter made a big mistake when he denied knowing Jesus, but Jesus forgave him. What does this teach us about second chances?</a:t>
          </a:r>
          <a:endParaRPr lang="en-US" sz="1800" kern="1200"/>
        </a:p>
      </dsp:txBody>
      <dsp:txXfrm>
        <a:off x="836323" y="908511"/>
        <a:ext cx="9679276" cy="724089"/>
      </dsp:txXfrm>
    </dsp:sp>
    <dsp:sp modelId="{FC0E6249-937F-4475-8AD0-9C973857675A}">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212CB8-8DF6-4E5D-B2BC-9444D30143EB}">
      <dsp:nvSpPr>
        <dsp:cNvPr id="0" name=""/>
        <dsp:cNvSpPr/>
      </dsp:nvSpPr>
      <dsp:spPr>
        <a:xfrm>
          <a:off x="219037" y="1976544"/>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13DCE8-21A5-4A93-8898-61C2CBA5086D}">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00100">
            <a:lnSpc>
              <a:spcPct val="100000"/>
            </a:lnSpc>
            <a:spcBef>
              <a:spcPct val="0"/>
            </a:spcBef>
            <a:spcAft>
              <a:spcPct val="35000"/>
            </a:spcAft>
            <a:buNone/>
          </a:pPr>
          <a:r>
            <a:rPr lang="en-GB" sz="1800" kern="1200"/>
            <a:t>3. Have you ever found it difficult to say sorry because of pride? Why can apologising be difficult, and what does it show about us when we do?</a:t>
          </a:r>
          <a:endParaRPr lang="en-US" sz="1800" kern="1200"/>
        </a:p>
      </dsp:txBody>
      <dsp:txXfrm>
        <a:off x="836323" y="1813624"/>
        <a:ext cx="9679276" cy="724089"/>
      </dsp:txXfrm>
    </dsp:sp>
    <dsp:sp modelId="{93E392BD-1833-49E1-B9F5-8E8BFBBE1C98}">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3610BA-CF64-4D35-BCA4-C9A6A2A4EB4A}">
      <dsp:nvSpPr>
        <dsp:cNvPr id="0" name=""/>
        <dsp:cNvSpPr/>
      </dsp:nvSpPr>
      <dsp:spPr>
        <a:xfrm>
          <a:off x="219037" y="2881656"/>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887747-0A0C-4ABE-91D6-74364D3B633B}">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00100">
            <a:lnSpc>
              <a:spcPct val="100000"/>
            </a:lnSpc>
            <a:spcBef>
              <a:spcPct val="0"/>
            </a:spcBef>
            <a:spcAft>
              <a:spcPct val="35000"/>
            </a:spcAft>
            <a:buNone/>
          </a:pPr>
          <a:r>
            <a:rPr lang="en-GB" sz="1800" kern="1200"/>
            <a:t>4. If someone in your class makes a mistake, should they be given another chance to be a leader? Why or why not?</a:t>
          </a:r>
          <a:endParaRPr lang="en-US" sz="1800" kern="1200"/>
        </a:p>
      </dsp:txBody>
      <dsp:txXfrm>
        <a:off x="836323" y="2718736"/>
        <a:ext cx="9679276" cy="724089"/>
      </dsp:txXfrm>
    </dsp:sp>
    <dsp:sp modelId="{8D453609-6BAD-4086-A410-6B8142687320}">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716633-C29D-4E2C-A03E-C1C6C3CCFB24}">
      <dsp:nvSpPr>
        <dsp:cNvPr id="0" name=""/>
        <dsp:cNvSpPr/>
      </dsp:nvSpPr>
      <dsp:spPr>
        <a:xfrm>
          <a:off x="219037" y="3786768"/>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D9DD99-63CC-481F-9CEC-75C57C5E1421}">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00100">
            <a:lnSpc>
              <a:spcPct val="100000"/>
            </a:lnSpc>
            <a:spcBef>
              <a:spcPct val="0"/>
            </a:spcBef>
            <a:spcAft>
              <a:spcPct val="35000"/>
            </a:spcAft>
            <a:buNone/>
          </a:pPr>
          <a:r>
            <a:rPr lang="en-GB" sz="1800" kern="1200"/>
            <a:t>5. How can you hold your friends accountable when they do something wrong without judging them or making them feel worse?</a:t>
          </a:r>
          <a:endParaRPr lang="en-US" sz="1800" kern="1200"/>
        </a:p>
      </dsp:txBody>
      <dsp:txXfrm>
        <a:off x="836323" y="3623848"/>
        <a:ext cx="9679276" cy="7240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02/11/2026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02/11/2026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02/11/2026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02/11/2026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eoplematters.in/blog/leadership-development/leadership-lessons-reflections-nietzsches-seminal-work-12525"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D4677D2-D5AC-4CF9-9EED-2B89D0A1C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6D54F7E-825A-4BBA-815F-35CCA8B97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80681"/>
            <a:ext cx="12192000" cy="277731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4D8F36B-CC31-EFFA-85D8-7D5153E700B5}"/>
              </a:ext>
            </a:extLst>
          </p:cNvPr>
          <p:cNvPicPr>
            <a:picLocks noChangeAspect="1"/>
          </p:cNvPicPr>
          <p:nvPr/>
        </p:nvPicPr>
        <p:blipFill>
          <a:blip r:embed="rId2">
            <a:extLst>
              <a:ext uri="{837473B0-CC2E-450A-ABE3-18F120FF3D39}">
                <a1611:picAttrSrcUrl xmlns:a1611="http://schemas.microsoft.com/office/drawing/2016/11/main" r:id="rId3"/>
              </a:ext>
            </a:extLst>
          </a:blip>
          <a:srcRect/>
          <a:stretch>
            <a:fillRect/>
          </a:stretch>
        </p:blipFill>
        <p:spPr>
          <a:xfrm>
            <a:off x="1" y="1"/>
            <a:ext cx="12191999" cy="6858000"/>
          </a:xfrm>
          <a:custGeom>
            <a:avLst/>
            <a:gdLst/>
            <a:ahLst/>
            <a:cxnLst/>
            <a:rect l="l" t="t" r="r" b="b"/>
            <a:pathLst>
              <a:path w="12191999" h="6842601">
                <a:moveTo>
                  <a:pt x="0" y="0"/>
                </a:moveTo>
                <a:lnTo>
                  <a:pt x="12191999" y="0"/>
                </a:lnTo>
                <a:lnTo>
                  <a:pt x="12191999" y="6842601"/>
                </a:lnTo>
                <a:lnTo>
                  <a:pt x="10316981" y="6842601"/>
                </a:lnTo>
                <a:cubicBezTo>
                  <a:pt x="10312796" y="6835189"/>
                  <a:pt x="10163183" y="6730124"/>
                  <a:pt x="10158998" y="6722712"/>
                </a:cubicBezTo>
                <a:cubicBezTo>
                  <a:pt x="10120278" y="6678190"/>
                  <a:pt x="10156462" y="6716223"/>
                  <a:pt x="10090349" y="6671420"/>
                </a:cubicBezTo>
                <a:cubicBezTo>
                  <a:pt x="10043032" y="6655694"/>
                  <a:pt x="9995855" y="6551879"/>
                  <a:pt x="9955425" y="6498018"/>
                </a:cubicBezTo>
                <a:cubicBezTo>
                  <a:pt x="9939618" y="6480021"/>
                  <a:pt x="9915110" y="6461677"/>
                  <a:pt x="9891265" y="6454528"/>
                </a:cubicBezTo>
                <a:cubicBezTo>
                  <a:pt x="9868239" y="6464957"/>
                  <a:pt x="9865423" y="6431640"/>
                  <a:pt x="9848227" y="6426063"/>
                </a:cubicBezTo>
                <a:cubicBezTo>
                  <a:pt x="9838059" y="6433162"/>
                  <a:pt x="9815047" y="6410348"/>
                  <a:pt x="9812354" y="6399604"/>
                </a:cubicBezTo>
                <a:cubicBezTo>
                  <a:pt x="9825285" y="6377997"/>
                  <a:pt x="9725923" y="6372757"/>
                  <a:pt x="9725915" y="6356381"/>
                </a:cubicBezTo>
                <a:cubicBezTo>
                  <a:pt x="9696279" y="6348066"/>
                  <a:pt x="9591199" y="6354143"/>
                  <a:pt x="9575033" y="6325258"/>
                </a:cubicBezTo>
                <a:cubicBezTo>
                  <a:pt x="9516434" y="6303128"/>
                  <a:pt x="9441613" y="6276805"/>
                  <a:pt x="9415626" y="6271777"/>
                </a:cubicBezTo>
                <a:cubicBezTo>
                  <a:pt x="9378293" y="6313495"/>
                  <a:pt x="9281935" y="6171365"/>
                  <a:pt x="9171493" y="6150430"/>
                </a:cubicBezTo>
                <a:cubicBezTo>
                  <a:pt x="9155426" y="6152396"/>
                  <a:pt x="9147439" y="6151015"/>
                  <a:pt x="9146018" y="6139864"/>
                </a:cubicBezTo>
                <a:cubicBezTo>
                  <a:pt x="9112029" y="6132441"/>
                  <a:pt x="9087339" y="6101138"/>
                  <a:pt x="9059635" y="6109957"/>
                </a:cubicBezTo>
                <a:cubicBezTo>
                  <a:pt x="9024424" y="6092144"/>
                  <a:pt x="9043048" y="6078417"/>
                  <a:pt x="9010911" y="6064789"/>
                </a:cubicBezTo>
                <a:lnTo>
                  <a:pt x="8866811" y="6028191"/>
                </a:lnTo>
                <a:cubicBezTo>
                  <a:pt x="8846465" y="6021172"/>
                  <a:pt x="8825221" y="6000527"/>
                  <a:pt x="8804584" y="5994237"/>
                </a:cubicBezTo>
                <a:lnTo>
                  <a:pt x="8783071" y="5990448"/>
                </a:lnTo>
                <a:lnTo>
                  <a:pt x="8770456" y="5978060"/>
                </a:lnTo>
                <a:cubicBezTo>
                  <a:pt x="8764772" y="5975259"/>
                  <a:pt x="8757695" y="5974720"/>
                  <a:pt x="8748297" y="5978070"/>
                </a:cubicBezTo>
                <a:cubicBezTo>
                  <a:pt x="8730344" y="5973495"/>
                  <a:pt x="8679808" y="5955894"/>
                  <a:pt x="8662742" y="5950603"/>
                </a:cubicBezTo>
                <a:lnTo>
                  <a:pt x="8645902" y="5946326"/>
                </a:lnTo>
                <a:lnTo>
                  <a:pt x="8638176" y="5938358"/>
                </a:lnTo>
                <a:cubicBezTo>
                  <a:pt x="8625897" y="5932642"/>
                  <a:pt x="8594811" y="5922073"/>
                  <a:pt x="8572224" y="5912032"/>
                </a:cubicBezTo>
                <a:cubicBezTo>
                  <a:pt x="8553809" y="5897782"/>
                  <a:pt x="8529845" y="5886100"/>
                  <a:pt x="8502655" y="5878114"/>
                </a:cubicBezTo>
                <a:cubicBezTo>
                  <a:pt x="8496990" y="5883034"/>
                  <a:pt x="8489611" y="5872566"/>
                  <a:pt x="8485159" y="5869819"/>
                </a:cubicBezTo>
                <a:cubicBezTo>
                  <a:pt x="8483457" y="5873482"/>
                  <a:pt x="8471232" y="5872664"/>
                  <a:pt x="8468539" y="5868711"/>
                </a:cubicBezTo>
                <a:cubicBezTo>
                  <a:pt x="8389167" y="5836352"/>
                  <a:pt x="8421742" y="5881497"/>
                  <a:pt x="8379810" y="5849376"/>
                </a:cubicBezTo>
                <a:cubicBezTo>
                  <a:pt x="8371729" y="5846373"/>
                  <a:pt x="8364483" y="5846766"/>
                  <a:pt x="8357758" y="5848601"/>
                </a:cubicBezTo>
                <a:lnTo>
                  <a:pt x="8315264" y="5836192"/>
                </a:lnTo>
                <a:cubicBezTo>
                  <a:pt x="8299077" y="5829531"/>
                  <a:pt x="8281671" y="5824011"/>
                  <a:pt x="8263455" y="5819793"/>
                </a:cubicBezTo>
                <a:cubicBezTo>
                  <a:pt x="8257386" y="5826849"/>
                  <a:pt x="8245582" y="5813448"/>
                  <a:pt x="8239287" y="5810141"/>
                </a:cubicBezTo>
                <a:cubicBezTo>
                  <a:pt x="8237965" y="5815186"/>
                  <a:pt x="8222226" y="5815108"/>
                  <a:pt x="8217888" y="5810039"/>
                </a:cubicBezTo>
                <a:cubicBezTo>
                  <a:pt x="8109447" y="5773303"/>
                  <a:pt x="8161302" y="5831037"/>
                  <a:pt x="8100547" y="5791517"/>
                </a:cubicBezTo>
                <a:cubicBezTo>
                  <a:pt x="8089574" y="5788167"/>
                  <a:pt x="8080448" y="5789295"/>
                  <a:pt x="8072316" y="5792309"/>
                </a:cubicBezTo>
                <a:lnTo>
                  <a:pt x="8056967" y="5800648"/>
                </a:lnTo>
                <a:lnTo>
                  <a:pt x="8047885" y="5795270"/>
                </a:lnTo>
                <a:cubicBezTo>
                  <a:pt x="8010204" y="5788738"/>
                  <a:pt x="7996426" y="5797608"/>
                  <a:pt x="7977128" y="5783189"/>
                </a:cubicBezTo>
                <a:cubicBezTo>
                  <a:pt x="7943466" y="5775577"/>
                  <a:pt x="7904823" y="5770953"/>
                  <a:pt x="7874392" y="5763715"/>
                </a:cubicBezTo>
                <a:cubicBezTo>
                  <a:pt x="7860337" y="5743777"/>
                  <a:pt x="7817541" y="5748989"/>
                  <a:pt x="7794543" y="5739759"/>
                </a:cubicBezTo>
                <a:cubicBezTo>
                  <a:pt x="7784688" y="5731467"/>
                  <a:pt x="7776709" y="5729004"/>
                  <a:pt x="7763762" y="5734031"/>
                </a:cubicBezTo>
                <a:cubicBezTo>
                  <a:pt x="7718781" y="5694154"/>
                  <a:pt x="7732231" y="5727368"/>
                  <a:pt x="7685889" y="5707234"/>
                </a:cubicBezTo>
                <a:cubicBezTo>
                  <a:pt x="7646521" y="5687607"/>
                  <a:pt x="7600389" y="5671470"/>
                  <a:pt x="7566744" y="5634586"/>
                </a:cubicBezTo>
                <a:cubicBezTo>
                  <a:pt x="7561306" y="5624813"/>
                  <a:pt x="7543589" y="5618525"/>
                  <a:pt x="7527170" y="5620542"/>
                </a:cubicBezTo>
                <a:cubicBezTo>
                  <a:pt x="7524343" y="5620889"/>
                  <a:pt x="7521664" y="5621475"/>
                  <a:pt x="7519214" y="5622280"/>
                </a:cubicBezTo>
                <a:cubicBezTo>
                  <a:pt x="7500062" y="5596964"/>
                  <a:pt x="7480476" y="5604337"/>
                  <a:pt x="7473157" y="5588143"/>
                </a:cubicBezTo>
                <a:cubicBezTo>
                  <a:pt x="7433415" y="5574859"/>
                  <a:pt x="7395118" y="5582388"/>
                  <a:pt x="7388000" y="5568063"/>
                </a:cubicBezTo>
                <a:cubicBezTo>
                  <a:pt x="7366403" y="5564920"/>
                  <a:pt x="7332262" y="5573848"/>
                  <a:pt x="7320876" y="5557698"/>
                </a:cubicBezTo>
                <a:cubicBezTo>
                  <a:pt x="7314891" y="5568111"/>
                  <a:pt x="7299319" y="5544964"/>
                  <a:pt x="7284480" y="5549820"/>
                </a:cubicBezTo>
                <a:cubicBezTo>
                  <a:pt x="7273570" y="5554430"/>
                  <a:pt x="7266301" y="5548483"/>
                  <a:pt x="7256619" y="5546379"/>
                </a:cubicBezTo>
                <a:cubicBezTo>
                  <a:pt x="7242503" y="5549088"/>
                  <a:pt x="7202543" y="5533379"/>
                  <a:pt x="7193112" y="5525289"/>
                </a:cubicBezTo>
                <a:cubicBezTo>
                  <a:pt x="7172259" y="5499151"/>
                  <a:pt x="7108617" y="5505485"/>
                  <a:pt x="7090943" y="5485177"/>
                </a:cubicBezTo>
                <a:cubicBezTo>
                  <a:pt x="7083637" y="5481419"/>
                  <a:pt x="7076140" y="5479148"/>
                  <a:pt x="7068566" y="5477809"/>
                </a:cubicBezTo>
                <a:lnTo>
                  <a:pt x="7023035" y="5476595"/>
                </a:lnTo>
                <a:lnTo>
                  <a:pt x="7001197" y="5476163"/>
                </a:lnTo>
                <a:cubicBezTo>
                  <a:pt x="7016126" y="5454256"/>
                  <a:pt x="6943549" y="5466815"/>
                  <a:pt x="6967472" y="5451057"/>
                </a:cubicBezTo>
                <a:cubicBezTo>
                  <a:pt x="6931240" y="5443544"/>
                  <a:pt x="6920843" y="5429649"/>
                  <a:pt x="6883334" y="5418880"/>
                </a:cubicBezTo>
                <a:lnTo>
                  <a:pt x="6742417" y="5386446"/>
                </a:lnTo>
                <a:cubicBezTo>
                  <a:pt x="6690532" y="5366095"/>
                  <a:pt x="6665174" y="5364632"/>
                  <a:pt x="6618315" y="5353085"/>
                </a:cubicBezTo>
                <a:cubicBezTo>
                  <a:pt x="6581698" y="5304210"/>
                  <a:pt x="6547395" y="5315779"/>
                  <a:pt x="6521050" y="5283194"/>
                </a:cubicBezTo>
                <a:cubicBezTo>
                  <a:pt x="6469114" y="5268862"/>
                  <a:pt x="6472597" y="5253957"/>
                  <a:pt x="6414460" y="5253832"/>
                </a:cubicBezTo>
                <a:lnTo>
                  <a:pt x="6362535" y="5220502"/>
                </a:lnTo>
                <a:cubicBezTo>
                  <a:pt x="6350866" y="5213881"/>
                  <a:pt x="6347641" y="5215777"/>
                  <a:pt x="6344443" y="5214103"/>
                </a:cubicBezTo>
                <a:lnTo>
                  <a:pt x="6343344" y="5210454"/>
                </a:lnTo>
                <a:lnTo>
                  <a:pt x="6333344" y="5205307"/>
                </a:lnTo>
                <a:lnTo>
                  <a:pt x="6315602" y="5193288"/>
                </a:lnTo>
                <a:lnTo>
                  <a:pt x="6310442" y="5192802"/>
                </a:lnTo>
                <a:lnTo>
                  <a:pt x="6280815" y="5177420"/>
                </a:lnTo>
                <a:lnTo>
                  <a:pt x="6279533" y="5178045"/>
                </a:lnTo>
                <a:cubicBezTo>
                  <a:pt x="6275980" y="5179097"/>
                  <a:pt x="6272084" y="5179212"/>
                  <a:pt x="6267362" y="5177370"/>
                </a:cubicBezTo>
                <a:cubicBezTo>
                  <a:pt x="6261796" y="5192470"/>
                  <a:pt x="6259530" y="5180933"/>
                  <a:pt x="6246095" y="5174167"/>
                </a:cubicBezTo>
                <a:lnTo>
                  <a:pt x="6155252" y="5161201"/>
                </a:lnTo>
                <a:lnTo>
                  <a:pt x="6148525" y="5158442"/>
                </a:lnTo>
                <a:lnTo>
                  <a:pt x="6148187" y="5158573"/>
                </a:lnTo>
                <a:cubicBezTo>
                  <a:pt x="6146292" y="5158370"/>
                  <a:pt x="6143916" y="5157611"/>
                  <a:pt x="6140686" y="5156032"/>
                </a:cubicBezTo>
                <a:lnTo>
                  <a:pt x="6136260" y="5153413"/>
                </a:lnTo>
                <a:lnTo>
                  <a:pt x="6123208" y="5148061"/>
                </a:lnTo>
                <a:lnTo>
                  <a:pt x="6117367" y="5147451"/>
                </a:lnTo>
                <a:lnTo>
                  <a:pt x="5957305" y="5146062"/>
                </a:lnTo>
                <a:cubicBezTo>
                  <a:pt x="5920540" y="5140405"/>
                  <a:pt x="5887096" y="5142015"/>
                  <a:pt x="5857259" y="5132052"/>
                </a:cubicBezTo>
                <a:cubicBezTo>
                  <a:pt x="5843335" y="5135303"/>
                  <a:pt x="5830921" y="5135493"/>
                  <a:pt x="5821375" y="5125606"/>
                </a:cubicBezTo>
                <a:cubicBezTo>
                  <a:pt x="5786501" y="5122615"/>
                  <a:pt x="5775399" y="5132648"/>
                  <a:pt x="5755916" y="5120171"/>
                </a:cubicBezTo>
                <a:cubicBezTo>
                  <a:pt x="5732132" y="5135438"/>
                  <a:pt x="5732735" y="5128211"/>
                  <a:pt x="5725007" y="5121437"/>
                </a:cubicBezTo>
                <a:lnTo>
                  <a:pt x="5723810" y="5120848"/>
                </a:lnTo>
                <a:lnTo>
                  <a:pt x="5720531" y="5123048"/>
                </a:lnTo>
                <a:lnTo>
                  <a:pt x="5714794" y="5123371"/>
                </a:lnTo>
                <a:lnTo>
                  <a:pt x="5700141" y="5120131"/>
                </a:lnTo>
                <a:lnTo>
                  <a:pt x="5694799" y="5118234"/>
                </a:lnTo>
                <a:cubicBezTo>
                  <a:pt x="5691058" y="5117179"/>
                  <a:pt x="5688491" y="5116804"/>
                  <a:pt x="5686627" y="5116903"/>
                </a:cubicBezTo>
                <a:lnTo>
                  <a:pt x="5686371" y="5117086"/>
                </a:lnTo>
                <a:lnTo>
                  <a:pt x="5678818" y="5115416"/>
                </a:lnTo>
                <a:cubicBezTo>
                  <a:pt x="5666199" y="5112102"/>
                  <a:pt x="5654035" y="5108410"/>
                  <a:pt x="5642547" y="5104511"/>
                </a:cubicBezTo>
                <a:cubicBezTo>
                  <a:pt x="5629444" y="5114945"/>
                  <a:pt x="5588783" y="5093343"/>
                  <a:pt x="5587979" y="5116963"/>
                </a:cubicBezTo>
                <a:cubicBezTo>
                  <a:pt x="5572317" y="5112380"/>
                  <a:pt x="5564904" y="5101292"/>
                  <a:pt x="5566635" y="5117158"/>
                </a:cubicBezTo>
                <a:cubicBezTo>
                  <a:pt x="5561375" y="5116079"/>
                  <a:pt x="5557787" y="5116811"/>
                  <a:pt x="5554952" y="5118417"/>
                </a:cubicBezTo>
                <a:lnTo>
                  <a:pt x="5554039" y="5119241"/>
                </a:lnTo>
                <a:lnTo>
                  <a:pt x="5514253" y="5109018"/>
                </a:lnTo>
                <a:lnTo>
                  <a:pt x="5492156" y="5099904"/>
                </a:lnTo>
                <a:lnTo>
                  <a:pt x="5480446" y="5096385"/>
                </a:lnTo>
                <a:lnTo>
                  <a:pt x="5477744" y="5092939"/>
                </a:lnTo>
                <a:cubicBezTo>
                  <a:pt x="5474490" y="5090581"/>
                  <a:pt x="5469391" y="5088951"/>
                  <a:pt x="5460150" y="5088988"/>
                </a:cubicBezTo>
                <a:lnTo>
                  <a:pt x="5457901" y="5089459"/>
                </a:lnTo>
                <a:lnTo>
                  <a:pt x="5444243" y="5082761"/>
                </a:lnTo>
                <a:cubicBezTo>
                  <a:pt x="5439993" y="5080007"/>
                  <a:pt x="5436418" y="5076805"/>
                  <a:pt x="5433825" y="5072992"/>
                </a:cubicBezTo>
                <a:cubicBezTo>
                  <a:pt x="5379442" y="5082090"/>
                  <a:pt x="5336110" y="5058382"/>
                  <a:pt x="5280996" y="5052402"/>
                </a:cubicBezTo>
                <a:cubicBezTo>
                  <a:pt x="5250806" y="5043777"/>
                  <a:pt x="5168599" y="5048109"/>
                  <a:pt x="5161582" y="5019668"/>
                </a:cubicBezTo>
                <a:cubicBezTo>
                  <a:pt x="5121870" y="5011383"/>
                  <a:pt x="5095637" y="5009222"/>
                  <a:pt x="5042717" y="5002692"/>
                </a:cubicBezTo>
                <a:cubicBezTo>
                  <a:pt x="4991136" y="4972487"/>
                  <a:pt x="4902282" y="4979360"/>
                  <a:pt x="4840514" y="4959306"/>
                </a:cubicBezTo>
                <a:cubicBezTo>
                  <a:pt x="4799904" y="4976415"/>
                  <a:pt x="4824087" y="4958371"/>
                  <a:pt x="4786778" y="4956661"/>
                </a:cubicBezTo>
                <a:cubicBezTo>
                  <a:pt x="4801901" y="4937231"/>
                  <a:pt x="4739845" y="4961208"/>
                  <a:pt x="4743741" y="4937104"/>
                </a:cubicBezTo>
                <a:cubicBezTo>
                  <a:pt x="4736829" y="4937557"/>
                  <a:pt x="4730010" y="4938753"/>
                  <a:pt x="4723136" y="4940138"/>
                </a:cubicBezTo>
                <a:lnTo>
                  <a:pt x="4719535" y="4940850"/>
                </a:lnTo>
                <a:lnTo>
                  <a:pt x="4706143" y="4939586"/>
                </a:lnTo>
                <a:lnTo>
                  <a:pt x="4701098" y="4944372"/>
                </a:lnTo>
                <a:lnTo>
                  <a:pt x="4680034" y="4946157"/>
                </a:lnTo>
                <a:cubicBezTo>
                  <a:pt x="4672339" y="4946029"/>
                  <a:pt x="4664292" y="4944964"/>
                  <a:pt x="4655740" y="4942396"/>
                </a:cubicBezTo>
                <a:cubicBezTo>
                  <a:pt x="4636359" y="4929384"/>
                  <a:pt x="4599700" y="4935346"/>
                  <a:pt x="4569298" y="4929596"/>
                </a:cubicBezTo>
                <a:lnTo>
                  <a:pt x="4555977" y="4924356"/>
                </a:lnTo>
                <a:lnTo>
                  <a:pt x="4508949" y="4921648"/>
                </a:lnTo>
                <a:cubicBezTo>
                  <a:pt x="4495668" y="4920437"/>
                  <a:pt x="4482007" y="4918694"/>
                  <a:pt x="4467838" y="4915993"/>
                </a:cubicBezTo>
                <a:lnTo>
                  <a:pt x="4441948" y="4909300"/>
                </a:lnTo>
                <a:lnTo>
                  <a:pt x="4394719" y="4901820"/>
                </a:lnTo>
                <a:lnTo>
                  <a:pt x="4356810" y="4905146"/>
                </a:lnTo>
                <a:lnTo>
                  <a:pt x="4222144" y="4909117"/>
                </a:lnTo>
                <a:cubicBezTo>
                  <a:pt x="4202488" y="4913903"/>
                  <a:pt x="4184742" y="4933491"/>
                  <a:pt x="4160481" y="4923474"/>
                </a:cubicBezTo>
                <a:cubicBezTo>
                  <a:pt x="4165854" y="4934564"/>
                  <a:pt x="4131661" y="4919946"/>
                  <a:pt x="4124879" y="4929303"/>
                </a:cubicBezTo>
                <a:cubicBezTo>
                  <a:pt x="4120895" y="4937086"/>
                  <a:pt x="4109593" y="4934464"/>
                  <a:pt x="4100114" y="4936007"/>
                </a:cubicBezTo>
                <a:cubicBezTo>
                  <a:pt x="4091835" y="4943256"/>
                  <a:pt x="4045978" y="4943549"/>
                  <a:pt x="4030957" y="4939826"/>
                </a:cubicBezTo>
                <a:cubicBezTo>
                  <a:pt x="3989825" y="4924453"/>
                  <a:pt x="3946860" y="4952050"/>
                  <a:pt x="3913764" y="4940618"/>
                </a:cubicBezTo>
                <a:cubicBezTo>
                  <a:pt x="3904534" y="4939906"/>
                  <a:pt x="3896577" y="4940543"/>
                  <a:pt x="3889457" y="4942017"/>
                </a:cubicBezTo>
                <a:lnTo>
                  <a:pt x="3871115" y="4948115"/>
                </a:lnTo>
                <a:lnTo>
                  <a:pt x="3869086" y="4953796"/>
                </a:lnTo>
                <a:lnTo>
                  <a:pt x="3856124" y="4955351"/>
                </a:lnTo>
                <a:lnTo>
                  <a:pt x="3835967" y="4964002"/>
                </a:lnTo>
                <a:cubicBezTo>
                  <a:pt x="3826465" y="4939857"/>
                  <a:pt x="3782586" y="4975947"/>
                  <a:pt x="3785910" y="4953998"/>
                </a:cubicBezTo>
                <a:cubicBezTo>
                  <a:pt x="3750785" y="4960085"/>
                  <a:pt x="3699033" y="4941571"/>
                  <a:pt x="3671085" y="4966563"/>
                </a:cubicBezTo>
                <a:cubicBezTo>
                  <a:pt x="3621255" y="4971431"/>
                  <a:pt x="3562637" y="4982991"/>
                  <a:pt x="3486928" y="4983204"/>
                </a:cubicBezTo>
                <a:cubicBezTo>
                  <a:pt x="3446030" y="4983424"/>
                  <a:pt x="3343460" y="4965124"/>
                  <a:pt x="3280956" y="4963864"/>
                </a:cubicBezTo>
                <a:cubicBezTo>
                  <a:pt x="3227193" y="4969510"/>
                  <a:pt x="3256481" y="4962609"/>
                  <a:pt x="3211563" y="4982704"/>
                </a:cubicBezTo>
                <a:cubicBezTo>
                  <a:pt x="3207119" y="4979549"/>
                  <a:pt x="3170070" y="4977192"/>
                  <a:pt x="3164681" y="4975408"/>
                </a:cubicBezTo>
                <a:lnTo>
                  <a:pt x="3127171" y="4968229"/>
                </a:lnTo>
                <a:lnTo>
                  <a:pt x="3096889" y="4965619"/>
                </a:lnTo>
                <a:cubicBezTo>
                  <a:pt x="3088441" y="4967572"/>
                  <a:pt x="3082883" y="4967054"/>
                  <a:pt x="3078620" y="4965444"/>
                </a:cubicBezTo>
                <a:lnTo>
                  <a:pt x="3074275" y="4962670"/>
                </a:lnTo>
                <a:lnTo>
                  <a:pt x="3036436" y="4957455"/>
                </a:lnTo>
                <a:lnTo>
                  <a:pt x="3031995" y="4958829"/>
                </a:lnTo>
                <a:lnTo>
                  <a:pt x="2994028" y="4956800"/>
                </a:lnTo>
                <a:cubicBezTo>
                  <a:pt x="2992299" y="4958944"/>
                  <a:pt x="2989407" y="4960397"/>
                  <a:pt x="2984001" y="4960444"/>
                </a:cubicBezTo>
                <a:cubicBezTo>
                  <a:pt x="2994191" y="4975446"/>
                  <a:pt x="2981386" y="4966249"/>
                  <a:pt x="2964542" y="4965062"/>
                </a:cubicBezTo>
                <a:cubicBezTo>
                  <a:pt x="2976613" y="4988096"/>
                  <a:pt x="2927627" y="4975618"/>
                  <a:pt x="2921274" y="4988440"/>
                </a:cubicBezTo>
                <a:cubicBezTo>
                  <a:pt x="2908629" y="4987050"/>
                  <a:pt x="2895476" y="4985998"/>
                  <a:pt x="2882111" y="4985411"/>
                </a:cubicBezTo>
                <a:lnTo>
                  <a:pt x="2874282" y="4985361"/>
                </a:lnTo>
                <a:cubicBezTo>
                  <a:pt x="2874237" y="4985437"/>
                  <a:pt x="2874193" y="4985514"/>
                  <a:pt x="2874147" y="4985591"/>
                </a:cubicBezTo>
                <a:cubicBezTo>
                  <a:pt x="2872492" y="4986074"/>
                  <a:pt x="2869935" y="4986243"/>
                  <a:pt x="2865932" y="4985999"/>
                </a:cubicBezTo>
                <a:lnTo>
                  <a:pt x="2860008" y="4985269"/>
                </a:lnTo>
                <a:lnTo>
                  <a:pt x="2844819" y="4985172"/>
                </a:lnTo>
                <a:lnTo>
                  <a:pt x="2839735" y="4986676"/>
                </a:lnTo>
                <a:lnTo>
                  <a:pt x="2837922" y="4989488"/>
                </a:lnTo>
                <a:lnTo>
                  <a:pt x="2836507" y="4989165"/>
                </a:lnTo>
                <a:cubicBezTo>
                  <a:pt x="2825749" y="4984209"/>
                  <a:pt x="2822382" y="4977089"/>
                  <a:pt x="2808859" y="4996804"/>
                </a:cubicBezTo>
                <a:cubicBezTo>
                  <a:pt x="2784233" y="4988767"/>
                  <a:pt x="2779499" y="5000786"/>
                  <a:pt x="2745907" y="5005126"/>
                </a:cubicBezTo>
                <a:cubicBezTo>
                  <a:pt x="2731796" y="4997536"/>
                  <a:pt x="2720518" y="5000295"/>
                  <a:pt x="2709519" y="5006333"/>
                </a:cubicBezTo>
                <a:cubicBezTo>
                  <a:pt x="2676766" y="5002878"/>
                  <a:pt x="2646981" y="5011377"/>
                  <a:pt x="2610212" y="5013529"/>
                </a:cubicBezTo>
                <a:cubicBezTo>
                  <a:pt x="2570359" y="5003730"/>
                  <a:pt x="2550109" y="5021491"/>
                  <a:pt x="2510814" y="5023713"/>
                </a:cubicBezTo>
                <a:cubicBezTo>
                  <a:pt x="2476639" y="5006722"/>
                  <a:pt x="2482834" y="5038639"/>
                  <a:pt x="2462736" y="5045398"/>
                </a:cubicBezTo>
                <a:lnTo>
                  <a:pt x="2457050" y="5046022"/>
                </a:lnTo>
                <a:lnTo>
                  <a:pt x="2442184" y="5043549"/>
                </a:lnTo>
                <a:lnTo>
                  <a:pt x="2436703" y="5041929"/>
                </a:lnTo>
                <a:cubicBezTo>
                  <a:pt x="2432888" y="5041072"/>
                  <a:pt x="2430299" y="5040830"/>
                  <a:pt x="2428451" y="5041027"/>
                </a:cubicBezTo>
                <a:lnTo>
                  <a:pt x="2420551" y="5039949"/>
                </a:lnTo>
                <a:cubicBezTo>
                  <a:pt x="2407700" y="5037296"/>
                  <a:pt x="2395274" y="5034239"/>
                  <a:pt x="2383501" y="5030941"/>
                </a:cubicBezTo>
                <a:cubicBezTo>
                  <a:pt x="2362992" y="5032521"/>
                  <a:pt x="2317884" y="5047662"/>
                  <a:pt x="2297493" y="5049431"/>
                </a:cubicBezTo>
                <a:lnTo>
                  <a:pt x="2261156" y="5041558"/>
                </a:lnTo>
                <a:lnTo>
                  <a:pt x="2200581" y="5024964"/>
                </a:lnTo>
                <a:lnTo>
                  <a:pt x="2198380" y="5025550"/>
                </a:lnTo>
                <a:lnTo>
                  <a:pt x="2116066" y="5019568"/>
                </a:lnTo>
                <a:cubicBezTo>
                  <a:pt x="2111600" y="5017036"/>
                  <a:pt x="2059664" y="5006071"/>
                  <a:pt x="2056754" y="5002394"/>
                </a:cubicBezTo>
                <a:cubicBezTo>
                  <a:pt x="2003393" y="5014336"/>
                  <a:pt x="1998298" y="5008800"/>
                  <a:pt x="1942916" y="5005703"/>
                </a:cubicBezTo>
                <a:cubicBezTo>
                  <a:pt x="1882138" y="4994708"/>
                  <a:pt x="1836966" y="4976630"/>
                  <a:pt x="1796717" y="4970423"/>
                </a:cubicBezTo>
                <a:cubicBezTo>
                  <a:pt x="1724075" y="4959337"/>
                  <a:pt x="1636218" y="4936339"/>
                  <a:pt x="1583222" y="4931235"/>
                </a:cubicBezTo>
                <a:cubicBezTo>
                  <a:pt x="1544265" y="4950469"/>
                  <a:pt x="1556109" y="4927628"/>
                  <a:pt x="1518821" y="4927872"/>
                </a:cubicBezTo>
                <a:cubicBezTo>
                  <a:pt x="1497291" y="4925112"/>
                  <a:pt x="1483221" y="4916728"/>
                  <a:pt x="1471837" y="4914678"/>
                </a:cubicBezTo>
                <a:lnTo>
                  <a:pt x="1450515" y="4915578"/>
                </a:lnTo>
                <a:lnTo>
                  <a:pt x="1437078" y="4915016"/>
                </a:lnTo>
                <a:lnTo>
                  <a:pt x="1432462" y="4920065"/>
                </a:lnTo>
                <a:lnTo>
                  <a:pt x="1411645" y="4922952"/>
                </a:lnTo>
                <a:cubicBezTo>
                  <a:pt x="1384856" y="4920079"/>
                  <a:pt x="1306656" y="4907389"/>
                  <a:pt x="1271729" y="4902828"/>
                </a:cubicBezTo>
                <a:cubicBezTo>
                  <a:pt x="1258697" y="4896954"/>
                  <a:pt x="1213546" y="4890036"/>
                  <a:pt x="1202076" y="4895589"/>
                </a:cubicBezTo>
                <a:cubicBezTo>
                  <a:pt x="1192059" y="4895561"/>
                  <a:pt x="1182171" y="4891311"/>
                  <a:pt x="1174670" y="4898040"/>
                </a:cubicBezTo>
                <a:cubicBezTo>
                  <a:pt x="1163701" y="4905820"/>
                  <a:pt x="1136874" y="4886643"/>
                  <a:pt x="1137035" y="4897965"/>
                </a:cubicBezTo>
                <a:cubicBezTo>
                  <a:pt x="1117838" y="4884693"/>
                  <a:pt x="1091386" y="4900421"/>
                  <a:pt x="1069882" y="4901859"/>
                </a:cubicBezTo>
                <a:cubicBezTo>
                  <a:pt x="1055589" y="4889467"/>
                  <a:pt x="1024570" y="4904705"/>
                  <a:pt x="980935" y="4900090"/>
                </a:cubicBezTo>
                <a:cubicBezTo>
                  <a:pt x="947614" y="4895538"/>
                  <a:pt x="913224" y="4886405"/>
                  <a:pt x="869960" y="4874547"/>
                </a:cubicBezTo>
                <a:cubicBezTo>
                  <a:pt x="819114" y="4845820"/>
                  <a:pt x="768074" y="4839770"/>
                  <a:pt x="721345" y="4828937"/>
                </a:cubicBezTo>
                <a:cubicBezTo>
                  <a:pt x="667944" y="4819060"/>
                  <a:pt x="698286" y="4848426"/>
                  <a:pt x="635428" y="4819153"/>
                </a:cubicBezTo>
                <a:cubicBezTo>
                  <a:pt x="626286" y="4826707"/>
                  <a:pt x="617638" y="4825980"/>
                  <a:pt x="604106" y="4819994"/>
                </a:cubicBezTo>
                <a:cubicBezTo>
                  <a:pt x="583276" y="4822237"/>
                  <a:pt x="539859" y="4835097"/>
                  <a:pt x="510451" y="4832608"/>
                </a:cubicBezTo>
                <a:cubicBezTo>
                  <a:pt x="489781" y="4829929"/>
                  <a:pt x="443867" y="4807857"/>
                  <a:pt x="427656" y="4805062"/>
                </a:cubicBezTo>
                <a:cubicBezTo>
                  <a:pt x="424088" y="4806479"/>
                  <a:pt x="419580" y="4809736"/>
                  <a:pt x="413184" y="4815837"/>
                </a:cubicBezTo>
                <a:cubicBezTo>
                  <a:pt x="387673" y="4805882"/>
                  <a:pt x="379855" y="4817328"/>
                  <a:pt x="341772" y="4818825"/>
                </a:cubicBezTo>
                <a:cubicBezTo>
                  <a:pt x="327795" y="4810179"/>
                  <a:pt x="314729" y="4811964"/>
                  <a:pt x="301266" y="4817000"/>
                </a:cubicBezTo>
                <a:cubicBezTo>
                  <a:pt x="265781" y="4810886"/>
                  <a:pt x="231017" y="4816794"/>
                  <a:pt x="189886" y="4815871"/>
                </a:cubicBezTo>
                <a:cubicBezTo>
                  <a:pt x="147910" y="4802917"/>
                  <a:pt x="121702" y="4818738"/>
                  <a:pt x="77762" y="4817675"/>
                </a:cubicBezTo>
                <a:cubicBezTo>
                  <a:pt x="38733" y="4795315"/>
                  <a:pt x="44308" y="4840244"/>
                  <a:pt x="8164" y="4835320"/>
                </a:cubicBezTo>
                <a:lnTo>
                  <a:pt x="0" y="4832771"/>
                </a:lnTo>
                <a:close/>
              </a:path>
            </a:pathLst>
          </a:custGeom>
        </p:spPr>
      </p:pic>
      <p:sp>
        <p:nvSpPr>
          <p:cNvPr id="2" name="Title 1"/>
          <p:cNvSpPr>
            <a:spLocks noGrp="1"/>
          </p:cNvSpPr>
          <p:nvPr>
            <p:ph type="ctrTitle"/>
          </p:nvPr>
        </p:nvSpPr>
        <p:spPr>
          <a:xfrm>
            <a:off x="599818" y="5234320"/>
            <a:ext cx="6931319" cy="752217"/>
          </a:xfrm>
        </p:spPr>
        <p:txBody>
          <a:bodyPr vert="horz" lIns="91440" tIns="45720" rIns="91440" bIns="45720" rtlCol="0" anchor="b">
            <a:normAutofit/>
          </a:bodyPr>
          <a:lstStyle/>
          <a:p>
            <a:pPr algn="l"/>
            <a:r>
              <a:rPr lang="en-US" sz="3600">
                <a:solidFill>
                  <a:schemeClr val="tx1">
                    <a:lumMod val="85000"/>
                    <a:lumOff val="15000"/>
                  </a:schemeClr>
                </a:solidFill>
              </a:rPr>
              <a:t>Leadership</a:t>
            </a:r>
          </a:p>
        </p:txBody>
      </p:sp>
      <p:sp>
        <p:nvSpPr>
          <p:cNvPr id="3" name="Subtitle 2"/>
          <p:cNvSpPr>
            <a:spLocks noGrp="1"/>
          </p:cNvSpPr>
          <p:nvPr>
            <p:ph type="subTitle" idx="1"/>
          </p:nvPr>
        </p:nvSpPr>
        <p:spPr>
          <a:xfrm>
            <a:off x="599819" y="6059086"/>
            <a:ext cx="6931319" cy="349725"/>
          </a:xfrm>
        </p:spPr>
        <p:txBody>
          <a:bodyPr vert="horz" lIns="91440" tIns="45720" rIns="91440" bIns="45720" rtlCol="0" anchor="t">
            <a:normAutofit/>
          </a:bodyPr>
          <a:lstStyle/>
          <a:p>
            <a:pPr algn="l"/>
            <a:r>
              <a:rPr lang="en-US" sz="1600">
                <a:solidFill>
                  <a:schemeClr val="tx1">
                    <a:lumMod val="85000"/>
                    <a:lumOff val="15000"/>
                  </a:schemeClr>
                </a:solidFill>
              </a:rPr>
              <a:t>TFTD 3</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he Bible: Peter and John | Teaser | GMA Entertainment">
            <a:extLst>
              <a:ext uri="{FF2B5EF4-FFF2-40B4-BE49-F238E27FC236}">
                <a16:creationId xmlns:a16="http://schemas.microsoft.com/office/drawing/2014/main" id="{AC4E0125-0CAE-32E8-72DD-6CEF49B6E355}"/>
              </a:ext>
            </a:extLst>
          </p:cNvPr>
          <p:cNvPicPr>
            <a:picLocks noChangeAspect="1"/>
          </p:cNvPicPr>
          <p:nvPr/>
        </p:nvPicPr>
        <p:blipFill>
          <a:blip r:embed="rId2"/>
          <a:srcRect r="20068"/>
          <a:stretch>
            <a:fillRect/>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7" name="Freeform: Shape 1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8" name="Freeform: Shape 12">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F6642AE-C782-3E6A-0688-C41AA7B0FF9E}"/>
              </a:ext>
            </a:extLst>
          </p:cNvPr>
          <p:cNvSpPr>
            <a:spLocks noGrp="1"/>
          </p:cNvSpPr>
          <p:nvPr>
            <p:ph type="title"/>
          </p:nvPr>
        </p:nvSpPr>
        <p:spPr>
          <a:xfrm>
            <a:off x="385487" y="475488"/>
            <a:ext cx="4992624" cy="1243584"/>
          </a:xfrm>
        </p:spPr>
        <p:txBody>
          <a:bodyPr anchor="ctr">
            <a:normAutofit/>
          </a:bodyPr>
          <a:lstStyle/>
          <a:p>
            <a:r>
              <a:rPr lang="en-GB" sz="3400"/>
              <a:t>Peter – Leadership through humility</a:t>
            </a:r>
          </a:p>
        </p:txBody>
      </p:sp>
      <p:sp>
        <p:nvSpPr>
          <p:cNvPr id="10" name="Rectangle 9">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2" name="Rectangle 11">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EA213640-0EE8-C925-1C43-71F487F24F02}"/>
              </a:ext>
            </a:extLst>
          </p:cNvPr>
          <p:cNvSpPr>
            <a:spLocks noGrp="1"/>
          </p:cNvSpPr>
          <p:nvPr>
            <p:ph idx="1"/>
          </p:nvPr>
        </p:nvSpPr>
        <p:spPr>
          <a:xfrm>
            <a:off x="385487" y="1718616"/>
            <a:ext cx="5489109" cy="4905196"/>
          </a:xfrm>
          <a:solidFill>
            <a:schemeClr val="accent2">
              <a:lumMod val="40000"/>
              <a:lumOff val="60000"/>
            </a:schemeClr>
          </a:solidFill>
        </p:spPr>
        <p:txBody>
          <a:bodyPr vert="horz" lIns="91440" tIns="45720" rIns="91440" bIns="45720" rtlCol="0" anchor="t">
            <a:noAutofit/>
          </a:bodyPr>
          <a:lstStyle/>
          <a:p>
            <a:r>
              <a:rPr lang="en-GB" sz="1300">
                <a:solidFill>
                  <a:srgbClr val="0070C0"/>
                </a:solidFill>
              </a:rPr>
              <a:t>What can we learn from Peter?</a:t>
            </a:r>
          </a:p>
          <a:p>
            <a:r>
              <a:rPr lang="en-GB" sz="1300">
                <a:solidFill>
                  <a:srgbClr val="0070C0"/>
                </a:solidFill>
                <a:ea typeface="+mn-lt"/>
                <a:cs typeface="+mn-lt"/>
              </a:rPr>
              <a:t>Peter's transformation is particularly powerful because he did not begin as a perfect leader. He was passionate and courageous, but he could also be impulsive and fearful. Through his relationship with Jesus, his failures and his restoration, he grew into a leader who guided and encouraged the early Church.</a:t>
            </a:r>
            <a:endParaRPr lang="en-GB" sz="1300">
              <a:solidFill>
                <a:srgbClr val="0070C0"/>
              </a:solidFill>
            </a:endParaRPr>
          </a:p>
          <a:p>
            <a:r>
              <a:rPr lang="en-GB" sz="1300">
                <a:solidFill>
                  <a:srgbClr val="0070C0"/>
                </a:solidFill>
                <a:ea typeface="+mn-lt"/>
                <a:cs typeface="+mn-lt"/>
              </a:rPr>
              <a:t>His life teaches us that:</a:t>
            </a:r>
            <a:endParaRPr lang="en-GB" sz="1300">
              <a:solidFill>
                <a:srgbClr val="0070C0"/>
              </a:solidFill>
            </a:endParaRPr>
          </a:p>
          <a:p>
            <a:r>
              <a:rPr lang="en-GB" sz="1300">
                <a:solidFill>
                  <a:srgbClr val="0070C0"/>
                </a:solidFill>
                <a:ea typeface="+mn-lt"/>
                <a:cs typeface="+mn-lt"/>
              </a:rPr>
              <a:t>Humility is self-awareness: recognising your weaknesses without allowing them to define you.</a:t>
            </a:r>
            <a:endParaRPr lang="en-GB" sz="1300">
              <a:solidFill>
                <a:srgbClr val="0070C0"/>
              </a:solidFill>
            </a:endParaRPr>
          </a:p>
          <a:p>
            <a:r>
              <a:rPr lang="en-GB" sz="1300">
                <a:solidFill>
                  <a:srgbClr val="0070C0"/>
                </a:solidFill>
                <a:ea typeface="+mn-lt"/>
                <a:cs typeface="+mn-lt"/>
              </a:rPr>
              <a:t>Humility is teachability: being willing to receive correction and grow.</a:t>
            </a:r>
            <a:endParaRPr lang="en-GB" sz="1300">
              <a:solidFill>
                <a:srgbClr val="0070C0"/>
              </a:solidFill>
            </a:endParaRPr>
          </a:p>
          <a:p>
            <a:r>
              <a:rPr lang="en-GB" sz="1300">
                <a:solidFill>
                  <a:srgbClr val="0070C0"/>
                </a:solidFill>
                <a:ea typeface="+mn-lt"/>
                <a:cs typeface="+mn-lt"/>
              </a:rPr>
              <a:t>Humility is service: using your position to care for others rather than elevate yourself.</a:t>
            </a:r>
            <a:endParaRPr lang="en-GB" sz="1300">
              <a:solidFill>
                <a:srgbClr val="0070C0"/>
              </a:solidFill>
            </a:endParaRPr>
          </a:p>
          <a:p>
            <a:r>
              <a:rPr lang="en-GB" sz="1300">
                <a:solidFill>
                  <a:srgbClr val="0070C0"/>
                </a:solidFill>
                <a:ea typeface="+mn-lt"/>
                <a:cs typeface="+mn-lt"/>
              </a:rPr>
              <a:t>Humility is dependence on God: recognising that leadership is not simply about your own ability, but about God's grace and guidance.</a:t>
            </a:r>
            <a:endParaRPr lang="en-GB" sz="1300">
              <a:solidFill>
                <a:srgbClr val="0070C0"/>
              </a:solidFill>
            </a:endParaRPr>
          </a:p>
          <a:p>
            <a:r>
              <a:rPr lang="en-GB" sz="1300">
                <a:solidFill>
                  <a:srgbClr val="0070C0"/>
                </a:solidFill>
                <a:ea typeface="+mn-lt"/>
                <a:cs typeface="+mn-lt"/>
              </a:rPr>
              <a:t>Ultimately, Peter demonstrates that you do not have to be a perfect person to become an effective leader. You must be willing to learn, be corrected, take responsibility and allow God to transform you.</a:t>
            </a:r>
            <a:endParaRPr lang="en-GB" sz="1300">
              <a:solidFill>
                <a:srgbClr val="0070C0"/>
              </a:solidFill>
            </a:endParaRPr>
          </a:p>
          <a:p>
            <a:r>
              <a:rPr lang="en-GB" sz="1300">
                <a:solidFill>
                  <a:srgbClr val="0070C0"/>
                </a:solidFill>
                <a:ea typeface="+mn-lt"/>
                <a:cs typeface="+mn-lt"/>
              </a:rPr>
              <a:t>His life reminds us that the strongest leaders are not necessarily those who never fall, but those who are humble enough to get back up, learn from their experiences and continue serving others</a:t>
            </a:r>
            <a:endParaRPr lang="en-GB" sz="1300">
              <a:solidFill>
                <a:srgbClr val="0070C0"/>
              </a:solidFill>
            </a:endParaRPr>
          </a:p>
        </p:txBody>
      </p:sp>
    </p:spTree>
    <p:extLst>
      <p:ext uri="{BB962C8B-B14F-4D97-AF65-F5344CB8AC3E}">
        <p14:creationId xmlns:p14="http://schemas.microsoft.com/office/powerpoint/2010/main" val="3448859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1748C-8B6C-D2C7-E2F9-DFB6E1D1D469}"/>
              </a:ext>
            </a:extLst>
          </p:cNvPr>
          <p:cNvSpPr>
            <a:spLocks noGrp="1"/>
          </p:cNvSpPr>
          <p:nvPr>
            <p:ph type="title"/>
          </p:nvPr>
        </p:nvSpPr>
        <p:spPr/>
        <p:txBody>
          <a:bodyPr/>
          <a:lstStyle/>
          <a:p>
            <a:r>
              <a:rPr lang="en-GB"/>
              <a:t>THE CHRISTIAN PERSPETIVE</a:t>
            </a:r>
          </a:p>
        </p:txBody>
      </p:sp>
      <p:sp>
        <p:nvSpPr>
          <p:cNvPr id="3" name="Content Placeholder 2">
            <a:extLst>
              <a:ext uri="{FF2B5EF4-FFF2-40B4-BE49-F238E27FC236}">
                <a16:creationId xmlns:a16="http://schemas.microsoft.com/office/drawing/2014/main" id="{03C15CF6-846F-CB76-D8BB-2159AA36E22B}"/>
              </a:ext>
            </a:extLst>
          </p:cNvPr>
          <p:cNvSpPr>
            <a:spLocks noGrp="1"/>
          </p:cNvSpPr>
          <p:nvPr>
            <p:ph idx="1"/>
          </p:nvPr>
        </p:nvSpPr>
        <p:spPr>
          <a:xfrm>
            <a:off x="838200" y="1571625"/>
            <a:ext cx="10759016" cy="4774671"/>
          </a:xfrm>
          <a:solidFill>
            <a:schemeClr val="accent2">
              <a:lumMod val="40000"/>
              <a:lumOff val="60000"/>
            </a:schemeClr>
          </a:solidFill>
        </p:spPr>
        <p:txBody>
          <a:bodyPr vert="horz" lIns="91440" tIns="45720" rIns="91440" bIns="45720" rtlCol="0" anchor="t">
            <a:normAutofit fontScale="62500" lnSpcReduction="20000"/>
          </a:bodyPr>
          <a:lstStyle/>
          <a:p>
            <a:pPr marL="285750" indent="-285750"/>
            <a:endParaRPr lang="en-GB" sz="4500" dirty="0">
              <a:solidFill>
                <a:srgbClr val="0070C0"/>
              </a:solidFill>
            </a:endParaRPr>
          </a:p>
          <a:p>
            <a:pPr marL="285750" indent="-285750"/>
            <a:r>
              <a:rPr lang="en-GB" sz="4500" dirty="0">
                <a:solidFill>
                  <a:srgbClr val="0070C0"/>
                </a:solidFill>
              </a:rPr>
              <a:t>Peter executed leadership through humility. In 1 Peter 5:6 </a:t>
            </a:r>
            <a:r>
              <a:rPr lang="en-GB" sz="4500" dirty="0">
                <a:solidFill>
                  <a:srgbClr val="0070C0"/>
                </a:solidFill>
                <a:ea typeface="+mn-lt"/>
                <a:cs typeface="+mn-lt"/>
              </a:rPr>
              <a:t>the Bible says 'So humble yourselves under the mighty power of God, and at the right time he will lift you up in honour.' </a:t>
            </a:r>
            <a:endParaRPr lang="en-GB" sz="4500">
              <a:solidFill>
                <a:srgbClr val="0070C0"/>
              </a:solidFill>
              <a:highlight>
                <a:srgbClr val="FFFFFF"/>
              </a:highlight>
            </a:endParaRPr>
          </a:p>
          <a:p>
            <a:pPr marL="285750" indent="-285750"/>
            <a:r>
              <a:rPr lang="en-GB" sz="4500" dirty="0">
                <a:solidFill>
                  <a:srgbClr val="0070C0"/>
                </a:solidFill>
                <a:ea typeface="+mn-lt"/>
                <a:cs typeface="+mn-lt"/>
              </a:rPr>
              <a:t>Peter instructed the elders of the early Church to shepherd God's people willingly, not for selfish gain or by dominating th</a:t>
            </a:r>
            <a:r>
              <a:rPr lang="en-GB" sz="4500">
                <a:solidFill>
                  <a:srgbClr val="0070C0"/>
                </a:solidFill>
                <a:ea typeface="+mn-lt"/>
                <a:cs typeface="+mn-lt"/>
              </a:rPr>
              <a:t>ose entrusted to their care. Instead, they were to lead by example.</a:t>
            </a:r>
            <a:endParaRPr lang="en-GB" sz="4500" dirty="0">
              <a:solidFill>
                <a:srgbClr val="0070C0"/>
              </a:solidFill>
              <a:ea typeface="+mn-lt"/>
              <a:cs typeface="+mn-lt"/>
            </a:endParaRPr>
          </a:p>
          <a:p>
            <a:pPr marL="285750" indent="-285750"/>
            <a:r>
              <a:rPr lang="en-GB" sz="4500" dirty="0">
                <a:solidFill>
                  <a:srgbClr val="0070C0"/>
                </a:solidFill>
                <a:ea typeface="+mn-lt"/>
                <a:cs typeface="+mn-lt"/>
              </a:rPr>
              <a:t>He also encouraged believers to clothe </a:t>
            </a:r>
            <a:r>
              <a:rPr lang="en-GB" sz="4500">
                <a:solidFill>
                  <a:srgbClr val="0070C0"/>
                </a:solidFill>
                <a:ea typeface="+mn-lt"/>
                <a:cs typeface="+mn-lt"/>
              </a:rPr>
              <a:t>themselves with humility.</a:t>
            </a:r>
            <a:endParaRPr lang="en-GB" sz="4500" dirty="0">
              <a:solidFill>
                <a:srgbClr val="0070C0"/>
              </a:solidFill>
              <a:ea typeface="+mn-lt"/>
              <a:cs typeface="+mn-lt"/>
            </a:endParaRPr>
          </a:p>
          <a:p>
            <a:pPr marL="285750" indent="-285750"/>
            <a:r>
              <a:rPr lang="en-GB" sz="4500" dirty="0">
                <a:solidFill>
                  <a:srgbClr val="0070C0"/>
                </a:solidFill>
                <a:ea typeface="+mn-lt"/>
                <a:cs typeface="+mn-lt"/>
              </a:rPr>
              <a:t>Leadership lesson: Peter understood that leadership is a responsibility to care for others, not an opportunity to feel superior to them. Humble leaders influence through their character, service and examp</a:t>
            </a:r>
            <a:r>
              <a:rPr lang="en-GB" sz="4500">
                <a:solidFill>
                  <a:srgbClr val="0070C0"/>
                </a:solidFill>
                <a:ea typeface="+mn-lt"/>
                <a:cs typeface="+mn-lt"/>
              </a:rPr>
              <a:t>le rather than relying on their title or position.</a:t>
            </a:r>
            <a:endParaRPr lang="en-GB" sz="4500" dirty="0">
              <a:solidFill>
                <a:srgbClr val="0070C0"/>
              </a:solidFill>
              <a:ea typeface="+mn-lt"/>
              <a:cs typeface="+mn-lt"/>
            </a:endParaRPr>
          </a:p>
          <a:p>
            <a:pPr marL="0" indent="0">
              <a:buNone/>
            </a:pPr>
            <a:br>
              <a:rPr lang="en-US" dirty="0"/>
            </a:br>
            <a:endParaRPr lang="en-US" dirty="0"/>
          </a:p>
        </p:txBody>
      </p:sp>
    </p:spTree>
    <p:extLst>
      <p:ext uri="{BB962C8B-B14F-4D97-AF65-F5344CB8AC3E}">
        <p14:creationId xmlns:p14="http://schemas.microsoft.com/office/powerpoint/2010/main" val="1782395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7B128-31C8-2ECE-45F5-CBC67598CD05}"/>
              </a:ext>
            </a:extLst>
          </p:cNvPr>
          <p:cNvSpPr>
            <a:spLocks noGrp="1"/>
          </p:cNvSpPr>
          <p:nvPr>
            <p:ph type="title"/>
          </p:nvPr>
        </p:nvSpPr>
        <p:spPr/>
        <p:txBody>
          <a:bodyPr/>
          <a:lstStyle/>
          <a:p>
            <a:r>
              <a:rPr lang="en-GB"/>
              <a:t>REFLECTION QUESTIONS</a:t>
            </a:r>
          </a:p>
        </p:txBody>
      </p:sp>
      <p:graphicFrame>
        <p:nvGraphicFramePr>
          <p:cNvPr id="5" name="Content Placeholder 2">
            <a:extLst>
              <a:ext uri="{FF2B5EF4-FFF2-40B4-BE49-F238E27FC236}">
                <a16:creationId xmlns:a16="http://schemas.microsoft.com/office/drawing/2014/main" id="{336D5C1D-0DB7-EB80-2E38-F1028399DA2C}"/>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2924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5CB5B3-3282-0235-F482-C276B90E3132}"/>
              </a:ext>
            </a:extLst>
          </p:cNvPr>
          <p:cNvSpPr>
            <a:spLocks noGrp="1"/>
          </p:cNvSpPr>
          <p:nvPr>
            <p:ph type="title"/>
          </p:nvPr>
        </p:nvSpPr>
        <p:spPr>
          <a:xfrm>
            <a:off x="793662" y="386930"/>
            <a:ext cx="10066122" cy="1298448"/>
          </a:xfrm>
        </p:spPr>
        <p:txBody>
          <a:bodyPr anchor="b">
            <a:normAutofit/>
          </a:bodyPr>
          <a:lstStyle/>
          <a:p>
            <a:r>
              <a:rPr lang="en-GB" sz="4800"/>
              <a:t>CHALLENGE</a:t>
            </a:r>
          </a:p>
        </p:txBody>
      </p:sp>
      <p:sp>
        <p:nvSpPr>
          <p:cNvPr id="17" name="Rectangle 1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132650-7654-5054-E8D7-83B01575C339}"/>
              </a:ext>
            </a:extLst>
          </p:cNvPr>
          <p:cNvSpPr>
            <a:spLocks noGrp="1"/>
          </p:cNvSpPr>
          <p:nvPr>
            <p:ph idx="1"/>
          </p:nvPr>
        </p:nvSpPr>
        <p:spPr>
          <a:xfrm>
            <a:off x="793661" y="2599509"/>
            <a:ext cx="4530898" cy="3639450"/>
          </a:xfrm>
          <a:solidFill>
            <a:schemeClr val="accent2">
              <a:lumMod val="40000"/>
              <a:lumOff val="60000"/>
            </a:schemeClr>
          </a:solidFill>
        </p:spPr>
        <p:txBody>
          <a:bodyPr vert="horz" lIns="91440" tIns="45720" rIns="91440" bIns="45720" rtlCol="0" anchor="ctr">
            <a:normAutofit/>
          </a:bodyPr>
          <a:lstStyle/>
          <a:p>
            <a:pPr marL="0" indent="0">
              <a:buNone/>
            </a:pPr>
            <a:r>
              <a:rPr lang="en-GB">
                <a:solidFill>
                  <a:srgbClr val="0070C0"/>
                </a:solidFill>
                <a:ea typeface="+mn-lt"/>
                <a:cs typeface="+mn-lt"/>
              </a:rPr>
              <a:t>What are some practical ways student leaders at SSSO, such as Faith Ambassadors, Prefects and Head of Choir, can serve others and demonstrate humility in their roles?</a:t>
            </a:r>
            <a:endParaRPr lang="en-GB">
              <a:solidFill>
                <a:srgbClr val="0070C0"/>
              </a:solidFill>
            </a:endParaRPr>
          </a:p>
        </p:txBody>
      </p:sp>
      <p:pic>
        <p:nvPicPr>
          <p:cNvPr id="5" name="Picture 4" descr="Business challenge, overcome difficulty or obstacle to achieve business ...">
            <a:extLst>
              <a:ext uri="{FF2B5EF4-FFF2-40B4-BE49-F238E27FC236}">
                <a16:creationId xmlns:a16="http://schemas.microsoft.com/office/drawing/2014/main" id="{2972FD37-D50F-C5C4-C545-14DACDF07FE5}"/>
              </a:ext>
            </a:extLst>
          </p:cNvPr>
          <p:cNvPicPr>
            <a:picLocks noChangeAspect="1"/>
          </p:cNvPicPr>
          <p:nvPr/>
        </p:nvPicPr>
        <p:blipFill>
          <a:blip r:embed="rId2"/>
          <a:stretch>
            <a:fillRect/>
          </a:stretch>
        </p:blipFill>
        <p:spPr>
          <a:xfrm>
            <a:off x="5911532" y="2622472"/>
            <a:ext cx="5150277" cy="3437809"/>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6783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1CEB9C-E434-1295-B931-83DFB5D7BC73}"/>
              </a:ext>
            </a:extLst>
          </p:cNvPr>
          <p:cNvSpPr>
            <a:spLocks noGrp="1"/>
          </p:cNvSpPr>
          <p:nvPr>
            <p:ph type="title"/>
          </p:nvPr>
        </p:nvSpPr>
        <p:spPr>
          <a:xfrm>
            <a:off x="793662" y="386930"/>
            <a:ext cx="10066122" cy="1298448"/>
          </a:xfrm>
        </p:spPr>
        <p:txBody>
          <a:bodyPr anchor="b">
            <a:normAutofit/>
          </a:bodyPr>
          <a:lstStyle/>
          <a:p>
            <a:r>
              <a:rPr lang="en-GB" sz="4800"/>
              <a:t>PRAYER</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44DB208-7837-0332-06D9-D56C63F502A9}"/>
              </a:ext>
            </a:extLst>
          </p:cNvPr>
          <p:cNvSpPr>
            <a:spLocks noGrp="1"/>
          </p:cNvSpPr>
          <p:nvPr>
            <p:ph idx="1"/>
          </p:nvPr>
        </p:nvSpPr>
        <p:spPr>
          <a:xfrm>
            <a:off x="793661" y="2207926"/>
            <a:ext cx="4933064" cy="4031033"/>
          </a:xfrm>
          <a:solidFill>
            <a:schemeClr val="accent2">
              <a:lumMod val="40000"/>
              <a:lumOff val="60000"/>
            </a:schemeClr>
          </a:solidFill>
        </p:spPr>
        <p:txBody>
          <a:bodyPr vert="horz" lIns="91440" tIns="45720" rIns="91440" bIns="45720" rtlCol="0" anchor="ctr">
            <a:normAutofit/>
          </a:bodyPr>
          <a:lstStyle/>
          <a:p>
            <a:pPr marL="0" indent="0">
              <a:buNone/>
            </a:pPr>
            <a:r>
              <a:rPr lang="en-GB" sz="1400">
                <a:solidFill>
                  <a:srgbClr val="0070C0"/>
                </a:solidFill>
                <a:ea typeface="+mn-lt"/>
                <a:cs typeface="+mn-lt"/>
              </a:rPr>
              <a:t>Heavenly Father,</a:t>
            </a:r>
            <a:endParaRPr lang="en-GB" sz="1400">
              <a:solidFill>
                <a:srgbClr val="0070C0"/>
              </a:solidFill>
            </a:endParaRPr>
          </a:p>
          <a:p>
            <a:pPr marL="0" indent="0">
              <a:buNone/>
            </a:pPr>
            <a:r>
              <a:rPr lang="en-GB" sz="1400">
                <a:solidFill>
                  <a:srgbClr val="0070C0"/>
                </a:solidFill>
                <a:ea typeface="+mn-lt"/>
                <a:cs typeface="+mn-lt"/>
              </a:rPr>
              <a:t>Thank You for the example of Peter and for showing us that we don't have to be perfect to be used by You. Help us to learn from our mistakes, to be willing to apologise when we are wrong, and to accept correction with humble hearts.</a:t>
            </a:r>
            <a:endParaRPr lang="en-GB" sz="1400">
              <a:solidFill>
                <a:srgbClr val="0070C0"/>
              </a:solidFill>
            </a:endParaRPr>
          </a:p>
          <a:p>
            <a:pPr marL="0" indent="0">
              <a:buNone/>
            </a:pPr>
            <a:r>
              <a:rPr lang="en-GB" sz="1400">
                <a:solidFill>
                  <a:srgbClr val="0070C0"/>
                </a:solidFill>
                <a:ea typeface="+mn-lt"/>
                <a:cs typeface="+mn-lt"/>
              </a:rPr>
              <a:t>Lord, help us to be leaders who serve others rather than seek recognition for ourselves. Whether we are Faith Ambassadors, Prefects, members of the choir or simply leading by example, help us to reflect Your love through our words and actions.</a:t>
            </a:r>
            <a:endParaRPr lang="en-GB" sz="1400">
              <a:solidFill>
                <a:srgbClr val="0070C0"/>
              </a:solidFill>
            </a:endParaRPr>
          </a:p>
          <a:p>
            <a:pPr marL="0" indent="0">
              <a:buNone/>
            </a:pPr>
            <a:r>
              <a:rPr lang="en-GB" sz="1400">
                <a:solidFill>
                  <a:srgbClr val="0070C0"/>
                </a:solidFill>
                <a:ea typeface="+mn-lt"/>
                <a:cs typeface="+mn-lt"/>
              </a:rPr>
              <a:t>Give us the courage to stand up for what is right, the humility to admit when we are wrong, and the compassion to give others the opportunity to learn and grow.</a:t>
            </a:r>
            <a:endParaRPr lang="en-GB" sz="1400">
              <a:solidFill>
                <a:srgbClr val="0070C0"/>
              </a:solidFill>
            </a:endParaRPr>
          </a:p>
          <a:p>
            <a:pPr marL="0" indent="0">
              <a:buNone/>
            </a:pPr>
            <a:r>
              <a:rPr lang="en-GB" sz="1400">
                <a:solidFill>
                  <a:srgbClr val="0070C0"/>
                </a:solidFill>
                <a:ea typeface="+mn-lt"/>
                <a:cs typeface="+mn-lt"/>
              </a:rPr>
              <a:t>Help us to remember that leadership is not about being better than others, but about using the gifts You have given us to make a positive difference.</a:t>
            </a:r>
            <a:endParaRPr lang="en-GB" sz="1400">
              <a:solidFill>
                <a:srgbClr val="0070C0"/>
              </a:solidFill>
            </a:endParaRPr>
          </a:p>
          <a:p>
            <a:pPr marL="0" indent="0">
              <a:buNone/>
            </a:pPr>
            <a:r>
              <a:rPr lang="en-GB" sz="1400">
                <a:solidFill>
                  <a:srgbClr val="0070C0"/>
                </a:solidFill>
                <a:ea typeface="+mn-lt"/>
                <a:cs typeface="+mn-lt"/>
              </a:rPr>
              <a:t>In Jesus' name, Amen.</a:t>
            </a:r>
            <a:endParaRPr lang="en-GB" sz="1400">
              <a:solidFill>
                <a:srgbClr val="0070C0"/>
              </a:solidFill>
            </a:endParaRPr>
          </a:p>
        </p:txBody>
      </p:sp>
      <p:pic>
        <p:nvPicPr>
          <p:cNvPr id="4" name="Picture 3" descr="Bible, prayer and black woman praying on bed in bedroom home for hope ...">
            <a:extLst>
              <a:ext uri="{FF2B5EF4-FFF2-40B4-BE49-F238E27FC236}">
                <a16:creationId xmlns:a16="http://schemas.microsoft.com/office/drawing/2014/main" id="{7B2FAD52-7F52-82E1-7399-B7D5052A66C6}"/>
              </a:ext>
            </a:extLst>
          </p:cNvPr>
          <p:cNvPicPr>
            <a:picLocks noChangeAspect="1"/>
          </p:cNvPicPr>
          <p:nvPr/>
        </p:nvPicPr>
        <p:blipFill>
          <a:blip r:embed="rId2"/>
          <a:stretch>
            <a:fillRect/>
          </a:stretch>
        </p:blipFill>
        <p:spPr>
          <a:xfrm>
            <a:off x="5911532" y="2616034"/>
            <a:ext cx="5150277" cy="3450685"/>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4415593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Leadership</vt:lpstr>
      <vt:lpstr>Peter – Leadership through humility</vt:lpstr>
      <vt:lpstr>THE CHRISTIAN PERSPETIVE</vt:lpstr>
      <vt:lpstr>REFLECTION QUESTIONS</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183</cp:revision>
  <dcterms:created xsi:type="dcterms:W3CDTF">2013-07-15T20:26:40Z</dcterms:created>
  <dcterms:modified xsi:type="dcterms:W3CDTF">2026-11-02T10:59:40Z</dcterms:modified>
</cp:coreProperties>
</file>