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B8550D-31D2-E58B-9CB2-3E3D2000EFBD}" v="45" dt="2026-06-12T10:04:48.9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07E1F0E7-1569-7D7A-FF09-1E95C8A6274B}"/>
    <pc:docChg chg="addSld modSld">
      <pc:chgData name="Ayodolamu Dada" userId="S::adada@ssso.southwark.sch.uk::ca945be6-2bda-4532-a82e-d342e4768e0e" providerId="AD" clId="Web-{07E1F0E7-1569-7D7A-FF09-1E95C8A6274B}" dt="2026-06-10T09:04:42.237" v="51" actId="20577"/>
      <pc:docMkLst>
        <pc:docMk/>
      </pc:docMkLst>
      <pc:sldChg chg="modSp">
        <pc:chgData name="Ayodolamu Dada" userId="S::adada@ssso.southwark.sch.uk::ca945be6-2bda-4532-a82e-d342e4768e0e" providerId="AD" clId="Web-{07E1F0E7-1569-7D7A-FF09-1E95C8A6274B}" dt="2026-06-08T08:24:11.984" v="5" actId="20577"/>
        <pc:sldMkLst>
          <pc:docMk/>
          <pc:sldMk cId="109857222" sldId="256"/>
        </pc:sldMkLst>
        <pc:spChg chg="mod">
          <ac:chgData name="Ayodolamu Dada" userId="S::adada@ssso.southwark.sch.uk::ca945be6-2bda-4532-a82e-d342e4768e0e" providerId="AD" clId="Web-{07E1F0E7-1569-7D7A-FF09-1E95C8A6274B}" dt="2026-06-08T08:23:59.155" v="4" actId="20577"/>
          <ac:spMkLst>
            <pc:docMk/>
            <pc:sldMk cId="109857222" sldId="256"/>
            <ac:spMk id="2" creationId="{00000000-0000-0000-0000-000000000000}"/>
          </ac:spMkLst>
        </pc:spChg>
        <pc:spChg chg="mod">
          <ac:chgData name="Ayodolamu Dada" userId="S::adada@ssso.southwark.sch.uk::ca945be6-2bda-4532-a82e-d342e4768e0e" providerId="AD" clId="Web-{07E1F0E7-1569-7D7A-FF09-1E95C8A6274B}" dt="2026-06-08T08:24:11.984" v="5" actId="20577"/>
          <ac:spMkLst>
            <pc:docMk/>
            <pc:sldMk cId="109857222" sldId="256"/>
            <ac:spMk id="3" creationId="{00000000-0000-0000-0000-000000000000}"/>
          </ac:spMkLst>
        </pc:spChg>
      </pc:sldChg>
      <pc:sldChg chg="modSp">
        <pc:chgData name="Ayodolamu Dada" userId="S::adada@ssso.southwark.sch.uk::ca945be6-2bda-4532-a82e-d342e4768e0e" providerId="AD" clId="Web-{07E1F0E7-1569-7D7A-FF09-1E95C8A6274B}" dt="2026-06-10T08:46:36.320" v="13" actId="14100"/>
        <pc:sldMkLst>
          <pc:docMk/>
          <pc:sldMk cId="10941738" sldId="257"/>
        </pc:sldMkLst>
        <pc:spChg chg="mod">
          <ac:chgData name="Ayodolamu Dada" userId="S::adada@ssso.southwark.sch.uk::ca945be6-2bda-4532-a82e-d342e4768e0e" providerId="AD" clId="Web-{07E1F0E7-1569-7D7A-FF09-1E95C8A6274B}" dt="2026-06-08T08:23:51.811" v="1" actId="20577"/>
          <ac:spMkLst>
            <pc:docMk/>
            <pc:sldMk cId="10941738" sldId="257"/>
            <ac:spMk id="2" creationId="{F2B6BC0D-1A0B-ED38-4B71-A3D8595E507D}"/>
          </ac:spMkLst>
        </pc:spChg>
        <pc:spChg chg="mod">
          <ac:chgData name="Ayodolamu Dada" userId="S::adada@ssso.southwark.sch.uk::ca945be6-2bda-4532-a82e-d342e4768e0e" providerId="AD" clId="Web-{07E1F0E7-1569-7D7A-FF09-1E95C8A6274B}" dt="2026-06-10T08:46:36.320" v="13" actId="14100"/>
          <ac:spMkLst>
            <pc:docMk/>
            <pc:sldMk cId="10941738" sldId="257"/>
            <ac:spMk id="3" creationId="{C75E9272-E398-DE2D-2110-CC7DE0E41437}"/>
          </ac:spMkLst>
        </pc:spChg>
      </pc:sldChg>
      <pc:sldChg chg="modSp">
        <pc:chgData name="Ayodolamu Dada" userId="S::adada@ssso.southwark.sch.uk::ca945be6-2bda-4532-a82e-d342e4768e0e" providerId="AD" clId="Web-{07E1F0E7-1569-7D7A-FF09-1E95C8A6274B}" dt="2026-06-10T08:48:23.782" v="34" actId="20577"/>
        <pc:sldMkLst>
          <pc:docMk/>
          <pc:sldMk cId="779745225" sldId="258"/>
        </pc:sldMkLst>
        <pc:spChg chg="mod">
          <ac:chgData name="Ayodolamu Dada" userId="S::adada@ssso.southwark.sch.uk::ca945be6-2bda-4532-a82e-d342e4768e0e" providerId="AD" clId="Web-{07E1F0E7-1569-7D7A-FF09-1E95C8A6274B}" dt="2026-06-10T08:48:05.046" v="30" actId="20577"/>
          <ac:spMkLst>
            <pc:docMk/>
            <pc:sldMk cId="779745225" sldId="258"/>
            <ac:spMk id="2" creationId="{3E72530F-5A21-03D0-0047-C7776140BC1A}"/>
          </ac:spMkLst>
        </pc:spChg>
        <pc:spChg chg="mod">
          <ac:chgData name="Ayodolamu Dada" userId="S::adada@ssso.southwark.sch.uk::ca945be6-2bda-4532-a82e-d342e4768e0e" providerId="AD" clId="Web-{07E1F0E7-1569-7D7A-FF09-1E95C8A6274B}" dt="2026-06-10T08:48:23.782" v="34" actId="20577"/>
          <ac:spMkLst>
            <pc:docMk/>
            <pc:sldMk cId="779745225" sldId="258"/>
            <ac:spMk id="3" creationId="{BE853398-CD40-B596-18D6-B0E7927C814F}"/>
          </ac:spMkLst>
        </pc:spChg>
      </pc:sldChg>
      <pc:sldChg chg="modSp">
        <pc:chgData name="Ayodolamu Dada" userId="S::adada@ssso.southwark.sch.uk::ca945be6-2bda-4532-a82e-d342e4768e0e" providerId="AD" clId="Web-{07E1F0E7-1569-7D7A-FF09-1E95C8A6274B}" dt="2026-06-10T09:03:39.295" v="50" actId="20577"/>
        <pc:sldMkLst>
          <pc:docMk/>
          <pc:sldMk cId="1277319547" sldId="259"/>
        </pc:sldMkLst>
        <pc:spChg chg="mod">
          <ac:chgData name="Ayodolamu Dada" userId="S::adada@ssso.southwark.sch.uk::ca945be6-2bda-4532-a82e-d342e4768e0e" providerId="AD" clId="Web-{07E1F0E7-1569-7D7A-FF09-1E95C8A6274B}" dt="2026-06-10T08:48:30.736" v="37" actId="20577"/>
          <ac:spMkLst>
            <pc:docMk/>
            <pc:sldMk cId="1277319547" sldId="259"/>
            <ac:spMk id="2" creationId="{C896197A-18B8-D0B6-5FCA-C16652E7A0CE}"/>
          </ac:spMkLst>
        </pc:spChg>
      </pc:sldChg>
      <pc:sldChg chg="modSp">
        <pc:chgData name="Ayodolamu Dada" userId="S::adada@ssso.southwark.sch.uk::ca945be6-2bda-4532-a82e-d342e4768e0e" providerId="AD" clId="Web-{07E1F0E7-1569-7D7A-FF09-1E95C8A6274B}" dt="2026-06-10T09:04:42.237" v="51" actId="20577"/>
        <pc:sldMkLst>
          <pc:docMk/>
          <pc:sldMk cId="1063149675" sldId="260"/>
        </pc:sldMkLst>
        <pc:spChg chg="mod">
          <ac:chgData name="Ayodolamu Dada" userId="S::adada@ssso.southwark.sch.uk::ca945be6-2bda-4532-a82e-d342e4768e0e" providerId="AD" clId="Web-{07E1F0E7-1569-7D7A-FF09-1E95C8A6274B}" dt="2026-06-10T09:02:08.256" v="43" actId="20577"/>
          <ac:spMkLst>
            <pc:docMk/>
            <pc:sldMk cId="1063149675" sldId="260"/>
            <ac:spMk id="2" creationId="{B1A62A5C-AB1E-FEF8-9446-356D114E370D}"/>
          </ac:spMkLst>
        </pc:spChg>
        <pc:spChg chg="mod">
          <ac:chgData name="Ayodolamu Dada" userId="S::adada@ssso.southwark.sch.uk::ca945be6-2bda-4532-a82e-d342e4768e0e" providerId="AD" clId="Web-{07E1F0E7-1569-7D7A-FF09-1E95C8A6274B}" dt="2026-06-10T09:04:42.237" v="51" actId="20577"/>
          <ac:spMkLst>
            <pc:docMk/>
            <pc:sldMk cId="1063149675" sldId="260"/>
            <ac:spMk id="3" creationId="{3AA61F2A-3283-2594-C6AD-79DC62207169}"/>
          </ac:spMkLst>
        </pc:spChg>
      </pc:sldChg>
      <pc:sldChg chg="modSp new">
        <pc:chgData name="Ayodolamu Dada" userId="S::adada@ssso.southwark.sch.uk::ca945be6-2bda-4532-a82e-d342e4768e0e" providerId="AD" clId="Web-{07E1F0E7-1569-7D7A-FF09-1E95C8A6274B}" dt="2026-06-10T09:03:20.528" v="48" actId="20577"/>
        <pc:sldMkLst>
          <pc:docMk/>
          <pc:sldMk cId="484160231" sldId="261"/>
        </pc:sldMkLst>
        <pc:spChg chg="mod">
          <ac:chgData name="Ayodolamu Dada" userId="S::adada@ssso.southwark.sch.uk::ca945be6-2bda-4532-a82e-d342e4768e0e" providerId="AD" clId="Web-{07E1F0E7-1569-7D7A-FF09-1E95C8A6274B}" dt="2026-06-10T09:02:14.569" v="45" actId="20577"/>
          <ac:spMkLst>
            <pc:docMk/>
            <pc:sldMk cId="484160231" sldId="261"/>
            <ac:spMk id="2" creationId="{A68C03F8-4295-A9AA-4846-4E6618C3C907}"/>
          </ac:spMkLst>
        </pc:spChg>
        <pc:spChg chg="mod">
          <ac:chgData name="Ayodolamu Dada" userId="S::adada@ssso.southwark.sch.uk::ca945be6-2bda-4532-a82e-d342e4768e0e" providerId="AD" clId="Web-{07E1F0E7-1569-7D7A-FF09-1E95C8A6274B}" dt="2026-06-10T09:03:20.528" v="48" actId="20577"/>
          <ac:spMkLst>
            <pc:docMk/>
            <pc:sldMk cId="484160231" sldId="261"/>
            <ac:spMk id="3" creationId="{53F2FDDD-AEF8-873C-5159-8036CC4AAB1B}"/>
          </ac:spMkLst>
        </pc:spChg>
      </pc:sldChg>
    </pc:docChg>
  </pc:docChgLst>
  <pc:docChgLst>
    <pc:chgData name="Ayodolamu Dada" userId="S::adada@ssso.southwark.sch.uk::ca945be6-2bda-4532-a82e-d342e4768e0e" providerId="AD" clId="Web-{66D8A946-AB27-69EE-BF1B-FAEC83B89E84}"/>
    <pc:docChg chg="addSld">
      <pc:chgData name="Ayodolamu Dada" userId="S::adada@ssso.southwark.sch.uk::ca945be6-2bda-4532-a82e-d342e4768e0e" providerId="AD" clId="Web-{66D8A946-AB27-69EE-BF1B-FAEC83B89E84}" dt="2026-06-05T14:48:26.735" v="3"/>
      <pc:docMkLst>
        <pc:docMk/>
      </pc:docMkLst>
      <pc:sldChg chg="new">
        <pc:chgData name="Ayodolamu Dada" userId="S::adada@ssso.southwark.sch.uk::ca945be6-2bda-4532-a82e-d342e4768e0e" providerId="AD" clId="Web-{66D8A946-AB27-69EE-BF1B-FAEC83B89E84}" dt="2026-06-05T14:48:21.875" v="0"/>
        <pc:sldMkLst>
          <pc:docMk/>
          <pc:sldMk cId="10941738" sldId="257"/>
        </pc:sldMkLst>
      </pc:sldChg>
      <pc:sldChg chg="new">
        <pc:chgData name="Ayodolamu Dada" userId="S::adada@ssso.southwark.sch.uk::ca945be6-2bda-4532-a82e-d342e4768e0e" providerId="AD" clId="Web-{66D8A946-AB27-69EE-BF1B-FAEC83B89E84}" dt="2026-06-05T14:48:23.672" v="1"/>
        <pc:sldMkLst>
          <pc:docMk/>
          <pc:sldMk cId="779745225" sldId="258"/>
        </pc:sldMkLst>
      </pc:sldChg>
      <pc:sldChg chg="new">
        <pc:chgData name="Ayodolamu Dada" userId="S::adada@ssso.southwark.sch.uk::ca945be6-2bda-4532-a82e-d342e4768e0e" providerId="AD" clId="Web-{66D8A946-AB27-69EE-BF1B-FAEC83B89E84}" dt="2026-06-05T14:48:25.188" v="2"/>
        <pc:sldMkLst>
          <pc:docMk/>
          <pc:sldMk cId="1277319547" sldId="259"/>
        </pc:sldMkLst>
      </pc:sldChg>
      <pc:sldChg chg="new">
        <pc:chgData name="Ayodolamu Dada" userId="S::adada@ssso.southwark.sch.uk::ca945be6-2bda-4532-a82e-d342e4768e0e" providerId="AD" clId="Web-{66D8A946-AB27-69EE-BF1B-FAEC83B89E84}" dt="2026-06-05T14:48:26.735" v="3"/>
        <pc:sldMkLst>
          <pc:docMk/>
          <pc:sldMk cId="1063149675" sldId="260"/>
        </pc:sldMkLst>
      </pc:sldChg>
    </pc:docChg>
  </pc:docChgLst>
  <pc:docChgLst>
    <pc:chgData name="Ayodolamu Dada" userId="S::adada@ssso.southwark.sch.uk::ca945be6-2bda-4532-a82e-d342e4768e0e" providerId="AD" clId="Web-{0BB8550D-31D2-E58B-9CB2-3E3D2000EFBD}"/>
    <pc:docChg chg="modSld">
      <pc:chgData name="Ayodolamu Dada" userId="S::adada@ssso.southwark.sch.uk::ca945be6-2bda-4532-a82e-d342e4768e0e" providerId="AD" clId="Web-{0BB8550D-31D2-E58B-9CB2-3E3D2000EFBD}" dt="2026-06-12T10:04:48.961" v="51" actId="20577"/>
      <pc:docMkLst>
        <pc:docMk/>
      </pc:docMkLst>
      <pc:sldChg chg="addSp delSp modSp mod setBg">
        <pc:chgData name="Ayodolamu Dada" userId="S::adada@ssso.southwark.sch.uk::ca945be6-2bda-4532-a82e-d342e4768e0e" providerId="AD" clId="Web-{0BB8550D-31D2-E58B-9CB2-3E3D2000EFBD}" dt="2026-06-12T09:55:00.763" v="7"/>
        <pc:sldMkLst>
          <pc:docMk/>
          <pc:sldMk cId="109857222" sldId="256"/>
        </pc:sldMkLst>
        <pc:spChg chg="mod">
          <ac:chgData name="Ayodolamu Dada" userId="S::adada@ssso.southwark.sch.uk::ca945be6-2bda-4532-a82e-d342e4768e0e" providerId="AD" clId="Web-{0BB8550D-31D2-E58B-9CB2-3E3D2000EFBD}" dt="2026-06-12T09:55:00.763" v="7"/>
          <ac:spMkLst>
            <pc:docMk/>
            <pc:sldMk cId="109857222" sldId="256"/>
            <ac:spMk id="2" creationId="{00000000-0000-0000-0000-000000000000}"/>
          </ac:spMkLst>
        </pc:spChg>
        <pc:spChg chg="mod">
          <ac:chgData name="Ayodolamu Dada" userId="S::adada@ssso.southwark.sch.uk::ca945be6-2bda-4532-a82e-d342e4768e0e" providerId="AD" clId="Web-{0BB8550D-31D2-E58B-9CB2-3E3D2000EFBD}" dt="2026-06-12T09:55:00.763" v="7"/>
          <ac:spMkLst>
            <pc:docMk/>
            <pc:sldMk cId="109857222" sldId="256"/>
            <ac:spMk id="3" creationId="{00000000-0000-0000-0000-000000000000}"/>
          </ac:spMkLst>
        </pc:spChg>
        <pc:spChg chg="add del mod">
          <ac:chgData name="Ayodolamu Dada" userId="S::adada@ssso.southwark.sch.uk::ca945be6-2bda-4532-a82e-d342e4768e0e" providerId="AD" clId="Web-{0BB8550D-31D2-E58B-9CB2-3E3D2000EFBD}" dt="2026-06-12T09:52:47.411" v="4"/>
          <ac:spMkLst>
            <pc:docMk/>
            <pc:sldMk cId="109857222" sldId="256"/>
            <ac:spMk id="5" creationId="{C509DED7-44C9-7F1A-156F-18E22104899A}"/>
          </ac:spMkLst>
        </pc:spChg>
        <pc:spChg chg="add">
          <ac:chgData name="Ayodolamu Dada" userId="S::adada@ssso.southwark.sch.uk::ca945be6-2bda-4532-a82e-d342e4768e0e" providerId="AD" clId="Web-{0BB8550D-31D2-E58B-9CB2-3E3D2000EFBD}" dt="2026-06-12T09:55:00.763" v="7"/>
          <ac:spMkLst>
            <pc:docMk/>
            <pc:sldMk cId="109857222" sldId="256"/>
            <ac:spMk id="11" creationId="{E18F6E8B-15ED-43C7-94BA-91549A651C73}"/>
          </ac:spMkLst>
        </pc:spChg>
        <pc:spChg chg="add">
          <ac:chgData name="Ayodolamu Dada" userId="S::adada@ssso.southwark.sch.uk::ca945be6-2bda-4532-a82e-d342e4768e0e" providerId="AD" clId="Web-{0BB8550D-31D2-E58B-9CB2-3E3D2000EFBD}" dt="2026-06-12T09:55:00.763" v="7"/>
          <ac:spMkLst>
            <pc:docMk/>
            <pc:sldMk cId="109857222" sldId="256"/>
            <ac:spMk id="18" creationId="{B81933D1-5615-42C7-9C0B-4EB7105CCE2D}"/>
          </ac:spMkLst>
        </pc:spChg>
        <pc:spChg chg="add">
          <ac:chgData name="Ayodolamu Dada" userId="S::adada@ssso.southwark.sch.uk::ca945be6-2bda-4532-a82e-d342e4768e0e" providerId="AD" clId="Web-{0BB8550D-31D2-E58B-9CB2-3E3D2000EFBD}" dt="2026-06-12T09:55:00.763" v="7"/>
          <ac:spMkLst>
            <pc:docMk/>
            <pc:sldMk cId="109857222" sldId="256"/>
            <ac:spMk id="20" creationId="{B089A89A-1E9C-4761-9DFF-53C275FBF870}"/>
          </ac:spMkLst>
        </pc:spChg>
        <pc:spChg chg="add">
          <ac:chgData name="Ayodolamu Dada" userId="S::adada@ssso.southwark.sch.uk::ca945be6-2bda-4532-a82e-d342e4768e0e" providerId="AD" clId="Web-{0BB8550D-31D2-E58B-9CB2-3E3D2000EFBD}" dt="2026-06-12T09:55:00.763" v="7"/>
          <ac:spMkLst>
            <pc:docMk/>
            <pc:sldMk cId="109857222" sldId="256"/>
            <ac:spMk id="22" creationId="{19C9EAEA-39D0-4B0E-A0EB-51E7B26740B1}"/>
          </ac:spMkLst>
        </pc:spChg>
        <pc:grpChg chg="add">
          <ac:chgData name="Ayodolamu Dada" userId="S::adada@ssso.southwark.sch.uk::ca945be6-2bda-4532-a82e-d342e4768e0e" providerId="AD" clId="Web-{0BB8550D-31D2-E58B-9CB2-3E3D2000EFBD}" dt="2026-06-12T09:55:00.763" v="7"/>
          <ac:grpSpMkLst>
            <pc:docMk/>
            <pc:sldMk cId="109857222" sldId="256"/>
            <ac:grpSpMk id="13" creationId="{032D8612-31EB-44CF-A1D0-14FD4C705424}"/>
          </ac:grpSpMkLst>
        </pc:grpChg>
        <pc:picChg chg="add mod">
          <ac:chgData name="Ayodolamu Dada" userId="S::adada@ssso.southwark.sch.uk::ca945be6-2bda-4532-a82e-d342e4768e0e" providerId="AD" clId="Web-{0BB8550D-31D2-E58B-9CB2-3E3D2000EFBD}" dt="2026-06-12T09:55:00.763" v="7"/>
          <ac:picMkLst>
            <pc:docMk/>
            <pc:sldMk cId="109857222" sldId="256"/>
            <ac:picMk id="4" creationId="{7CD235FC-651B-B344-BD17-56C6BDB8AB43}"/>
          </ac:picMkLst>
        </pc:picChg>
        <pc:picChg chg="add mod">
          <ac:chgData name="Ayodolamu Dada" userId="S::adada@ssso.southwark.sch.uk::ca945be6-2bda-4532-a82e-d342e4768e0e" providerId="AD" clId="Web-{0BB8550D-31D2-E58B-9CB2-3E3D2000EFBD}" dt="2026-06-12T09:55:00.763" v="7"/>
          <ac:picMkLst>
            <pc:docMk/>
            <pc:sldMk cId="109857222" sldId="256"/>
            <ac:picMk id="6" creationId="{93120035-4068-1083-E7EA-A3D21A0C829B}"/>
          </ac:picMkLst>
        </pc:picChg>
      </pc:sldChg>
      <pc:sldChg chg="addSp delSp modSp mod setBg">
        <pc:chgData name="Ayodolamu Dada" userId="S::adada@ssso.southwark.sch.uk::ca945be6-2bda-4532-a82e-d342e4768e0e" providerId="AD" clId="Web-{0BB8550D-31D2-E58B-9CB2-3E3D2000EFBD}" dt="2026-06-12T09:55:49.673" v="14"/>
        <pc:sldMkLst>
          <pc:docMk/>
          <pc:sldMk cId="10941738" sldId="257"/>
        </pc:sldMkLst>
        <pc:spChg chg="mod">
          <ac:chgData name="Ayodolamu Dada" userId="S::adada@ssso.southwark.sch.uk::ca945be6-2bda-4532-a82e-d342e4768e0e" providerId="AD" clId="Web-{0BB8550D-31D2-E58B-9CB2-3E3D2000EFBD}" dt="2026-06-12T09:55:49.673" v="14"/>
          <ac:spMkLst>
            <pc:docMk/>
            <pc:sldMk cId="10941738" sldId="257"/>
            <ac:spMk id="2" creationId="{F2B6BC0D-1A0B-ED38-4B71-A3D8595E507D}"/>
          </ac:spMkLst>
        </pc:spChg>
        <pc:spChg chg="mod">
          <ac:chgData name="Ayodolamu Dada" userId="S::adada@ssso.southwark.sch.uk::ca945be6-2bda-4532-a82e-d342e4768e0e" providerId="AD" clId="Web-{0BB8550D-31D2-E58B-9CB2-3E3D2000EFBD}" dt="2026-06-12T09:55:49.673" v="14"/>
          <ac:spMkLst>
            <pc:docMk/>
            <pc:sldMk cId="10941738" sldId="257"/>
            <ac:spMk id="3" creationId="{C75E9272-E398-DE2D-2110-CC7DE0E41437}"/>
          </ac:spMkLst>
        </pc:spChg>
        <pc:spChg chg="add del">
          <ac:chgData name="Ayodolamu Dada" userId="S::adada@ssso.southwark.sch.uk::ca945be6-2bda-4532-a82e-d342e4768e0e" providerId="AD" clId="Web-{0BB8550D-31D2-E58B-9CB2-3E3D2000EFBD}" dt="2026-06-12T09:55:49.673" v="14"/>
          <ac:spMkLst>
            <pc:docMk/>
            <pc:sldMk cId="10941738" sldId="257"/>
            <ac:spMk id="8" creationId="{AC17DE74-01C9-4859-B65A-85CF999E8580}"/>
          </ac:spMkLst>
        </pc:spChg>
        <pc:spChg chg="add del">
          <ac:chgData name="Ayodolamu Dada" userId="S::adada@ssso.southwark.sch.uk::ca945be6-2bda-4532-a82e-d342e4768e0e" providerId="AD" clId="Web-{0BB8550D-31D2-E58B-9CB2-3E3D2000EFBD}" dt="2026-06-12T09:55:49.673" v="14"/>
          <ac:spMkLst>
            <pc:docMk/>
            <pc:sldMk cId="10941738" sldId="257"/>
            <ac:spMk id="10" creationId="{068C0432-0E90-4CC1-8CD3-D44A90DF07EF}"/>
          </ac:spMkLst>
        </pc:spChg>
        <pc:spChg chg="add">
          <ac:chgData name="Ayodolamu Dada" userId="S::adada@ssso.southwark.sch.uk::ca945be6-2bda-4532-a82e-d342e4768e0e" providerId="AD" clId="Web-{0BB8550D-31D2-E58B-9CB2-3E3D2000EFBD}" dt="2026-06-12T09:55:49.673" v="14"/>
          <ac:spMkLst>
            <pc:docMk/>
            <pc:sldMk cId="10941738" sldId="257"/>
            <ac:spMk id="15" creationId="{1BB867FF-FC45-48F7-8104-F89BE54909F1}"/>
          </ac:spMkLst>
        </pc:spChg>
        <pc:spChg chg="add">
          <ac:chgData name="Ayodolamu Dada" userId="S::adada@ssso.southwark.sch.uk::ca945be6-2bda-4532-a82e-d342e4768e0e" providerId="AD" clId="Web-{0BB8550D-31D2-E58B-9CB2-3E3D2000EFBD}" dt="2026-06-12T09:55:49.673" v="14"/>
          <ac:spMkLst>
            <pc:docMk/>
            <pc:sldMk cId="10941738" sldId="257"/>
            <ac:spMk id="17" creationId="{8BB56887-D0D5-4F0C-9E19-7247EB83C8B7}"/>
          </ac:spMkLst>
        </pc:spChg>
        <pc:spChg chg="add">
          <ac:chgData name="Ayodolamu Dada" userId="S::adada@ssso.southwark.sch.uk::ca945be6-2bda-4532-a82e-d342e4768e0e" providerId="AD" clId="Web-{0BB8550D-31D2-E58B-9CB2-3E3D2000EFBD}" dt="2026-06-12T09:55:49.673" v="14"/>
          <ac:spMkLst>
            <pc:docMk/>
            <pc:sldMk cId="10941738" sldId="257"/>
            <ac:spMk id="19" creationId="{081E4A58-353D-44AE-B2FC-2A74E2E400F7}"/>
          </ac:spMkLst>
        </pc:spChg>
      </pc:sldChg>
      <pc:sldChg chg="addSp modSp mod setBg">
        <pc:chgData name="Ayodolamu Dada" userId="S::adada@ssso.southwark.sch.uk::ca945be6-2bda-4532-a82e-d342e4768e0e" providerId="AD" clId="Web-{0BB8550D-31D2-E58B-9CB2-3E3D2000EFBD}" dt="2026-06-12T09:56:21.909" v="16"/>
        <pc:sldMkLst>
          <pc:docMk/>
          <pc:sldMk cId="779745225" sldId="258"/>
        </pc:sldMkLst>
        <pc:spChg chg="mod">
          <ac:chgData name="Ayodolamu Dada" userId="S::adada@ssso.southwark.sch.uk::ca945be6-2bda-4532-a82e-d342e4768e0e" providerId="AD" clId="Web-{0BB8550D-31D2-E58B-9CB2-3E3D2000EFBD}" dt="2026-06-12T09:56:21.909" v="16"/>
          <ac:spMkLst>
            <pc:docMk/>
            <pc:sldMk cId="779745225" sldId="258"/>
            <ac:spMk id="2" creationId="{3E72530F-5A21-03D0-0047-C7776140BC1A}"/>
          </ac:spMkLst>
        </pc:spChg>
        <pc:spChg chg="mod">
          <ac:chgData name="Ayodolamu Dada" userId="S::adada@ssso.southwark.sch.uk::ca945be6-2bda-4532-a82e-d342e4768e0e" providerId="AD" clId="Web-{0BB8550D-31D2-E58B-9CB2-3E3D2000EFBD}" dt="2026-06-12T09:56:21.909" v="16"/>
          <ac:spMkLst>
            <pc:docMk/>
            <pc:sldMk cId="779745225" sldId="258"/>
            <ac:spMk id="3" creationId="{BE853398-CD40-B596-18D6-B0E7927C814F}"/>
          </ac:spMkLst>
        </pc:spChg>
        <pc:spChg chg="add">
          <ac:chgData name="Ayodolamu Dada" userId="S::adada@ssso.southwark.sch.uk::ca945be6-2bda-4532-a82e-d342e4768e0e" providerId="AD" clId="Web-{0BB8550D-31D2-E58B-9CB2-3E3D2000EFBD}" dt="2026-06-12T09:56:21.909" v="16"/>
          <ac:spMkLst>
            <pc:docMk/>
            <pc:sldMk cId="779745225" sldId="258"/>
            <ac:spMk id="9" creationId="{45D37F4E-DDB4-456B-97E0-9937730A039F}"/>
          </ac:spMkLst>
        </pc:spChg>
        <pc:spChg chg="add">
          <ac:chgData name="Ayodolamu Dada" userId="S::adada@ssso.southwark.sch.uk::ca945be6-2bda-4532-a82e-d342e4768e0e" providerId="AD" clId="Web-{0BB8550D-31D2-E58B-9CB2-3E3D2000EFBD}" dt="2026-06-12T09:56:21.909" v="16"/>
          <ac:spMkLst>
            <pc:docMk/>
            <pc:sldMk cId="779745225" sldId="258"/>
            <ac:spMk id="11" creationId="{B2DD41CD-8F47-4F56-AD12-4E2FF7696987}"/>
          </ac:spMkLst>
        </pc:spChg>
        <pc:picChg chg="add mod">
          <ac:chgData name="Ayodolamu Dada" userId="S::adada@ssso.southwark.sch.uk::ca945be6-2bda-4532-a82e-d342e4768e0e" providerId="AD" clId="Web-{0BB8550D-31D2-E58B-9CB2-3E3D2000EFBD}" dt="2026-06-12T09:56:21.909" v="16"/>
          <ac:picMkLst>
            <pc:docMk/>
            <pc:sldMk cId="779745225" sldId="258"/>
            <ac:picMk id="4" creationId="{F1C8EF59-E410-F78E-C34F-E1B88EB50137}"/>
          </ac:picMkLst>
        </pc:picChg>
      </pc:sldChg>
      <pc:sldChg chg="addSp delSp">
        <pc:chgData name="Ayodolamu Dada" userId="S::adada@ssso.southwark.sch.uk::ca945be6-2bda-4532-a82e-d342e4768e0e" providerId="AD" clId="Web-{0BB8550D-31D2-E58B-9CB2-3E3D2000EFBD}" dt="2026-06-12T09:57:22.460" v="17"/>
        <pc:sldMkLst>
          <pc:docMk/>
          <pc:sldMk cId="1277319547" sldId="259"/>
        </pc:sldMkLst>
        <pc:spChg chg="del">
          <ac:chgData name="Ayodolamu Dada" userId="S::adada@ssso.southwark.sch.uk::ca945be6-2bda-4532-a82e-d342e4768e0e" providerId="AD" clId="Web-{0BB8550D-31D2-E58B-9CB2-3E3D2000EFBD}" dt="2026-06-12T09:57:22.460" v="17"/>
          <ac:spMkLst>
            <pc:docMk/>
            <pc:sldMk cId="1277319547" sldId="259"/>
            <ac:spMk id="3" creationId="{8680064F-4619-F482-AF28-FBA041BB931E}"/>
          </ac:spMkLst>
        </pc:spChg>
        <pc:graphicFrameChg chg="add">
          <ac:chgData name="Ayodolamu Dada" userId="S::adada@ssso.southwark.sch.uk::ca945be6-2bda-4532-a82e-d342e4768e0e" providerId="AD" clId="Web-{0BB8550D-31D2-E58B-9CB2-3E3D2000EFBD}" dt="2026-06-12T09:57:22.460" v="17"/>
          <ac:graphicFrameMkLst>
            <pc:docMk/>
            <pc:sldMk cId="1277319547" sldId="259"/>
            <ac:graphicFrameMk id="5" creationId="{4D61DF7A-DB03-9009-8DF4-6534340586FF}"/>
          </ac:graphicFrameMkLst>
        </pc:graphicFrameChg>
      </pc:sldChg>
      <pc:sldChg chg="addSp delSp modSp mod setBg">
        <pc:chgData name="Ayodolamu Dada" userId="S::adada@ssso.southwark.sch.uk::ca945be6-2bda-4532-a82e-d342e4768e0e" providerId="AD" clId="Web-{0BB8550D-31D2-E58B-9CB2-3E3D2000EFBD}" dt="2026-06-12T09:58:35.074" v="25" actId="20577"/>
        <pc:sldMkLst>
          <pc:docMk/>
          <pc:sldMk cId="1063149675" sldId="260"/>
        </pc:sldMkLst>
        <pc:spChg chg="mod">
          <ac:chgData name="Ayodolamu Dada" userId="S::adada@ssso.southwark.sch.uk::ca945be6-2bda-4532-a82e-d342e4768e0e" providerId="AD" clId="Web-{0BB8550D-31D2-E58B-9CB2-3E3D2000EFBD}" dt="2026-06-12T09:58:21.323" v="21"/>
          <ac:spMkLst>
            <pc:docMk/>
            <pc:sldMk cId="1063149675" sldId="260"/>
            <ac:spMk id="2" creationId="{B1A62A5C-AB1E-FEF8-9446-356D114E370D}"/>
          </ac:spMkLst>
        </pc:spChg>
        <pc:spChg chg="mod">
          <ac:chgData name="Ayodolamu Dada" userId="S::adada@ssso.southwark.sch.uk::ca945be6-2bda-4532-a82e-d342e4768e0e" providerId="AD" clId="Web-{0BB8550D-31D2-E58B-9CB2-3E3D2000EFBD}" dt="2026-06-12T09:58:35.074" v="25" actId="20577"/>
          <ac:spMkLst>
            <pc:docMk/>
            <pc:sldMk cId="1063149675" sldId="260"/>
            <ac:spMk id="3" creationId="{3AA61F2A-3283-2594-C6AD-79DC62207169}"/>
          </ac:spMkLst>
        </pc:spChg>
        <pc:spChg chg="add del">
          <ac:chgData name="Ayodolamu Dada" userId="S::adada@ssso.southwark.sch.uk::ca945be6-2bda-4532-a82e-d342e4768e0e" providerId="AD" clId="Web-{0BB8550D-31D2-E58B-9CB2-3E3D2000EFBD}" dt="2026-06-12T09:57:37.773" v="19"/>
          <ac:spMkLst>
            <pc:docMk/>
            <pc:sldMk cId="1063149675" sldId="260"/>
            <ac:spMk id="8" creationId="{777A147A-9ED8-46B4-8660-1B3C2AA880B5}"/>
          </ac:spMkLst>
        </pc:spChg>
        <pc:spChg chg="add">
          <ac:chgData name="Ayodolamu Dada" userId="S::adada@ssso.southwark.sch.uk::ca945be6-2bda-4532-a82e-d342e4768e0e" providerId="AD" clId="Web-{0BB8550D-31D2-E58B-9CB2-3E3D2000EFBD}" dt="2026-06-12T09:58:21.323" v="21"/>
          <ac:spMkLst>
            <pc:docMk/>
            <pc:sldMk cId="1063149675" sldId="260"/>
            <ac:spMk id="9" creationId="{4F7EBAE4-9945-4473-9E34-B2C66EA0F03D}"/>
          </ac:spMkLst>
        </pc:spChg>
        <pc:spChg chg="add del">
          <ac:chgData name="Ayodolamu Dada" userId="S::adada@ssso.southwark.sch.uk::ca945be6-2bda-4532-a82e-d342e4768e0e" providerId="AD" clId="Web-{0BB8550D-31D2-E58B-9CB2-3E3D2000EFBD}" dt="2026-06-12T09:57:37.773" v="19"/>
          <ac:spMkLst>
            <pc:docMk/>
            <pc:sldMk cId="1063149675" sldId="260"/>
            <ac:spMk id="10" creationId="{5D6C15A0-C087-4593-8414-2B4EC1CDC3DE}"/>
          </ac:spMkLst>
        </pc:spChg>
        <pc:spChg chg="add">
          <ac:chgData name="Ayodolamu Dada" userId="S::adada@ssso.southwark.sch.uk::ca945be6-2bda-4532-a82e-d342e4768e0e" providerId="AD" clId="Web-{0BB8550D-31D2-E58B-9CB2-3E3D2000EFBD}" dt="2026-06-12T09:58:21.323" v="21"/>
          <ac:spMkLst>
            <pc:docMk/>
            <pc:sldMk cId="1063149675" sldId="260"/>
            <ac:spMk id="11" creationId="{70BEB1E7-2F88-40BC-B73D-42E5B6F80BFC}"/>
          </ac:spMkLst>
        </pc:spChg>
        <pc:spChg chg="add">
          <ac:chgData name="Ayodolamu Dada" userId="S::adada@ssso.southwark.sch.uk::ca945be6-2bda-4532-a82e-d342e4768e0e" providerId="AD" clId="Web-{0BB8550D-31D2-E58B-9CB2-3E3D2000EFBD}" dt="2026-06-12T09:58:21.323" v="21"/>
          <ac:spMkLst>
            <pc:docMk/>
            <pc:sldMk cId="1063149675" sldId="260"/>
            <ac:spMk id="13" creationId="{A7B99495-F43F-4D80-A44F-2CB4764EB90B}"/>
          </ac:spMkLst>
        </pc:spChg>
        <pc:picChg chg="add mod">
          <ac:chgData name="Ayodolamu Dada" userId="S::adada@ssso.southwark.sch.uk::ca945be6-2bda-4532-a82e-d342e4768e0e" providerId="AD" clId="Web-{0BB8550D-31D2-E58B-9CB2-3E3D2000EFBD}" dt="2026-06-12T09:58:21.323" v="21"/>
          <ac:picMkLst>
            <pc:docMk/>
            <pc:sldMk cId="1063149675" sldId="260"/>
            <ac:picMk id="4" creationId="{8A91DA3B-806B-B7B3-FF49-986D2F0BCE21}"/>
          </ac:picMkLst>
        </pc:picChg>
      </pc:sldChg>
      <pc:sldChg chg="addSp modSp mod setBg">
        <pc:chgData name="Ayodolamu Dada" userId="S::adada@ssso.southwark.sch.uk::ca945be6-2bda-4532-a82e-d342e4768e0e" providerId="AD" clId="Web-{0BB8550D-31D2-E58B-9CB2-3E3D2000EFBD}" dt="2026-06-12T10:04:48.961" v="51" actId="20577"/>
        <pc:sldMkLst>
          <pc:docMk/>
          <pc:sldMk cId="484160231" sldId="261"/>
        </pc:sldMkLst>
        <pc:spChg chg="mod">
          <ac:chgData name="Ayodolamu Dada" userId="S::adada@ssso.southwark.sch.uk::ca945be6-2bda-4532-a82e-d342e4768e0e" providerId="AD" clId="Web-{0BB8550D-31D2-E58B-9CB2-3E3D2000EFBD}" dt="2026-06-12T10:03:58.191" v="41"/>
          <ac:spMkLst>
            <pc:docMk/>
            <pc:sldMk cId="484160231" sldId="261"/>
            <ac:spMk id="2" creationId="{A68C03F8-4295-A9AA-4846-4E6618C3C907}"/>
          </ac:spMkLst>
        </pc:spChg>
        <pc:spChg chg="mod">
          <ac:chgData name="Ayodolamu Dada" userId="S::adada@ssso.southwark.sch.uk::ca945be6-2bda-4532-a82e-d342e4768e0e" providerId="AD" clId="Web-{0BB8550D-31D2-E58B-9CB2-3E3D2000EFBD}" dt="2026-06-12T10:04:48.961" v="51" actId="20577"/>
          <ac:spMkLst>
            <pc:docMk/>
            <pc:sldMk cId="484160231" sldId="261"/>
            <ac:spMk id="3" creationId="{53F2FDDD-AEF8-873C-5159-8036CC4AAB1B}"/>
          </ac:spMkLst>
        </pc:spChg>
        <pc:spChg chg="add">
          <ac:chgData name="Ayodolamu Dada" userId="S::adada@ssso.southwark.sch.uk::ca945be6-2bda-4532-a82e-d342e4768e0e" providerId="AD" clId="Web-{0BB8550D-31D2-E58B-9CB2-3E3D2000EFBD}" dt="2026-06-12T10:03:58.191" v="41"/>
          <ac:spMkLst>
            <pc:docMk/>
            <pc:sldMk cId="484160231" sldId="261"/>
            <ac:spMk id="9" creationId="{DB304A14-32D0-4873-B914-423ED7B8DAFD}"/>
          </ac:spMkLst>
        </pc:spChg>
        <pc:spChg chg="add">
          <ac:chgData name="Ayodolamu Dada" userId="S::adada@ssso.southwark.sch.uk::ca945be6-2bda-4532-a82e-d342e4768e0e" providerId="AD" clId="Web-{0BB8550D-31D2-E58B-9CB2-3E3D2000EFBD}" dt="2026-06-12T10:03:58.191" v="41"/>
          <ac:spMkLst>
            <pc:docMk/>
            <pc:sldMk cId="484160231" sldId="261"/>
            <ac:spMk id="11" creationId="{1D460C86-854F-4FB3-ABC2-E823D8FEB9DB}"/>
          </ac:spMkLst>
        </pc:spChg>
        <pc:spChg chg="add">
          <ac:chgData name="Ayodolamu Dada" userId="S::adada@ssso.southwark.sch.uk::ca945be6-2bda-4532-a82e-d342e4768e0e" providerId="AD" clId="Web-{0BB8550D-31D2-E58B-9CB2-3E3D2000EFBD}" dt="2026-06-12T10:03:58.191" v="41"/>
          <ac:spMkLst>
            <pc:docMk/>
            <pc:sldMk cId="484160231" sldId="261"/>
            <ac:spMk id="13" creationId="{BB48116A-278A-4CC5-89D3-9DE8E8FF1245}"/>
          </ac:spMkLst>
        </pc:spChg>
        <pc:picChg chg="add mod">
          <ac:chgData name="Ayodolamu Dada" userId="S::adada@ssso.southwark.sch.uk::ca945be6-2bda-4532-a82e-d342e4768e0e" providerId="AD" clId="Web-{0BB8550D-31D2-E58B-9CB2-3E3D2000EFBD}" dt="2026-06-12T10:03:58.191" v="41"/>
          <ac:picMkLst>
            <pc:docMk/>
            <pc:sldMk cId="484160231" sldId="261"/>
            <ac:picMk id="4" creationId="{1806F546-9AA7-0AD6-B723-0DF4DCBA6C4E}"/>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66F732-71F6-4E5D-8D21-6552589CED5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7F1B724-D259-4905-B167-7A1D39E01AA5}">
      <dgm:prSet/>
      <dgm:spPr/>
      <dgm:t>
        <a:bodyPr/>
        <a:lstStyle/>
        <a:p>
          <a:r>
            <a:rPr lang="en-GB"/>
            <a:t>What can we learn about courage from the experiences of the Windrush Generation and refugees? </a:t>
          </a:r>
          <a:endParaRPr lang="en-US"/>
        </a:p>
      </dgm:t>
    </dgm:pt>
    <dgm:pt modelId="{FE3FAC35-4AB8-49D1-8A59-8253A65D524A}" type="parTrans" cxnId="{A9BEA7A7-D1C1-4DC2-B8DD-921471FACA68}">
      <dgm:prSet/>
      <dgm:spPr/>
      <dgm:t>
        <a:bodyPr/>
        <a:lstStyle/>
        <a:p>
          <a:endParaRPr lang="en-US"/>
        </a:p>
      </dgm:t>
    </dgm:pt>
    <dgm:pt modelId="{7DA064C1-6FE3-43BB-9F2A-4BBDE1242EF8}" type="sibTrans" cxnId="{A9BEA7A7-D1C1-4DC2-B8DD-921471FACA68}">
      <dgm:prSet/>
      <dgm:spPr/>
      <dgm:t>
        <a:bodyPr/>
        <a:lstStyle/>
        <a:p>
          <a:endParaRPr lang="en-US"/>
        </a:p>
      </dgm:t>
    </dgm:pt>
    <dgm:pt modelId="{E11EB146-F2D6-4A0C-9211-68673610432D}">
      <dgm:prSet/>
      <dgm:spPr/>
      <dgm:t>
        <a:bodyPr/>
        <a:lstStyle/>
        <a:p>
          <a:r>
            <a:rPr lang="en-GB"/>
            <a:t>What challenges did the Windrush Generation and refugees face when arriving in a new country? </a:t>
          </a:r>
          <a:endParaRPr lang="en-US"/>
        </a:p>
      </dgm:t>
    </dgm:pt>
    <dgm:pt modelId="{C6AAC702-19B9-4888-B052-33A491EED632}" type="parTrans" cxnId="{E343F619-67AC-41F3-B95F-C505A7E660FC}">
      <dgm:prSet/>
      <dgm:spPr/>
      <dgm:t>
        <a:bodyPr/>
        <a:lstStyle/>
        <a:p>
          <a:endParaRPr lang="en-US"/>
        </a:p>
      </dgm:t>
    </dgm:pt>
    <dgm:pt modelId="{AAF8A28A-DCFD-4D5F-93B4-D1A56EE693F4}" type="sibTrans" cxnId="{E343F619-67AC-41F3-B95F-C505A7E660FC}">
      <dgm:prSet/>
      <dgm:spPr/>
      <dgm:t>
        <a:bodyPr/>
        <a:lstStyle/>
        <a:p>
          <a:endParaRPr lang="en-US"/>
        </a:p>
      </dgm:t>
    </dgm:pt>
    <dgm:pt modelId="{8E9A3217-0043-45E1-B8B3-11F038FFBC1D}">
      <dgm:prSet/>
      <dgm:spPr/>
      <dgm:t>
        <a:bodyPr/>
        <a:lstStyle/>
        <a:p>
          <a:r>
            <a:rPr lang="en-GB"/>
            <a:t>Why is it important to welcome and support people who are new to our communities? </a:t>
          </a:r>
          <a:endParaRPr lang="en-US"/>
        </a:p>
      </dgm:t>
    </dgm:pt>
    <dgm:pt modelId="{345D7C5B-CFB9-4DEF-A9B2-5432775DE1ED}" type="parTrans" cxnId="{472621AF-E0ED-4127-A574-8D5A3965D4E5}">
      <dgm:prSet/>
      <dgm:spPr/>
      <dgm:t>
        <a:bodyPr/>
        <a:lstStyle/>
        <a:p>
          <a:endParaRPr lang="en-US"/>
        </a:p>
      </dgm:t>
    </dgm:pt>
    <dgm:pt modelId="{ED16F2E1-98BC-477B-9361-7BCE9590A7F0}" type="sibTrans" cxnId="{472621AF-E0ED-4127-A574-8D5A3965D4E5}">
      <dgm:prSet/>
      <dgm:spPr/>
      <dgm:t>
        <a:bodyPr/>
        <a:lstStyle/>
        <a:p>
          <a:endParaRPr lang="en-US"/>
        </a:p>
      </dgm:t>
    </dgm:pt>
    <dgm:pt modelId="{73E485B8-1D1F-4E37-80AF-71DEF60A45DF}">
      <dgm:prSet/>
      <dgm:spPr/>
      <dgm:t>
        <a:bodyPr/>
        <a:lstStyle/>
        <a:p>
          <a:r>
            <a:rPr lang="en-GB"/>
            <a:t>How do the stories of the Windrush Generation and refugees help us understand the importance of treating everyone with dignity and respect? </a:t>
          </a:r>
          <a:endParaRPr lang="en-US"/>
        </a:p>
      </dgm:t>
    </dgm:pt>
    <dgm:pt modelId="{8A6260FD-3ADF-4546-A39D-1B232822354E}" type="parTrans" cxnId="{1CCDBC53-A726-49FA-B469-73F176072103}">
      <dgm:prSet/>
      <dgm:spPr/>
      <dgm:t>
        <a:bodyPr/>
        <a:lstStyle/>
        <a:p>
          <a:endParaRPr lang="en-US"/>
        </a:p>
      </dgm:t>
    </dgm:pt>
    <dgm:pt modelId="{CB1DD4E6-7296-42E2-B822-5DF9697EF4B3}" type="sibTrans" cxnId="{1CCDBC53-A726-49FA-B469-73F176072103}">
      <dgm:prSet/>
      <dgm:spPr/>
      <dgm:t>
        <a:bodyPr/>
        <a:lstStyle/>
        <a:p>
          <a:endParaRPr lang="en-US"/>
        </a:p>
      </dgm:t>
    </dgm:pt>
    <dgm:pt modelId="{A9A2F835-FA7C-4D67-8927-9543B9E5ADFF}">
      <dgm:prSet/>
      <dgm:spPr/>
      <dgm:t>
        <a:bodyPr/>
        <a:lstStyle/>
        <a:p>
          <a:r>
            <a:rPr lang="en-GB"/>
            <a:t>What is one thing you can do to make someone feel welcomed, valued, and included?</a:t>
          </a:r>
          <a:endParaRPr lang="en-US"/>
        </a:p>
      </dgm:t>
    </dgm:pt>
    <dgm:pt modelId="{9A84B003-CC4C-46A4-905D-E7554E95134B}" type="parTrans" cxnId="{ED7F7A56-EBA9-4814-B8CF-90C8C2978BB8}">
      <dgm:prSet/>
      <dgm:spPr/>
      <dgm:t>
        <a:bodyPr/>
        <a:lstStyle/>
        <a:p>
          <a:endParaRPr lang="en-US"/>
        </a:p>
      </dgm:t>
    </dgm:pt>
    <dgm:pt modelId="{C9071615-A7B4-4853-85DA-5E02480F8724}" type="sibTrans" cxnId="{ED7F7A56-EBA9-4814-B8CF-90C8C2978BB8}">
      <dgm:prSet/>
      <dgm:spPr/>
      <dgm:t>
        <a:bodyPr/>
        <a:lstStyle/>
        <a:p>
          <a:endParaRPr lang="en-US"/>
        </a:p>
      </dgm:t>
    </dgm:pt>
    <dgm:pt modelId="{BD19C36A-5C8E-4C1F-8060-BF8A1D99FE9B}" type="pres">
      <dgm:prSet presAssocID="{F666F732-71F6-4E5D-8D21-6552589CED57}" presName="linear" presStyleCnt="0">
        <dgm:presLayoutVars>
          <dgm:animLvl val="lvl"/>
          <dgm:resizeHandles val="exact"/>
        </dgm:presLayoutVars>
      </dgm:prSet>
      <dgm:spPr/>
    </dgm:pt>
    <dgm:pt modelId="{1126BF35-1426-45D7-ABDA-1DF6B977C70A}" type="pres">
      <dgm:prSet presAssocID="{E7F1B724-D259-4905-B167-7A1D39E01AA5}" presName="parentText" presStyleLbl="node1" presStyleIdx="0" presStyleCnt="5">
        <dgm:presLayoutVars>
          <dgm:chMax val="0"/>
          <dgm:bulletEnabled val="1"/>
        </dgm:presLayoutVars>
      </dgm:prSet>
      <dgm:spPr/>
    </dgm:pt>
    <dgm:pt modelId="{2129FFD9-B3AA-45AF-8EB7-91F033FC1F62}" type="pres">
      <dgm:prSet presAssocID="{7DA064C1-6FE3-43BB-9F2A-4BBDE1242EF8}" presName="spacer" presStyleCnt="0"/>
      <dgm:spPr/>
    </dgm:pt>
    <dgm:pt modelId="{153B5563-473F-4578-BA2D-6B531D675A48}" type="pres">
      <dgm:prSet presAssocID="{E11EB146-F2D6-4A0C-9211-68673610432D}" presName="parentText" presStyleLbl="node1" presStyleIdx="1" presStyleCnt="5">
        <dgm:presLayoutVars>
          <dgm:chMax val="0"/>
          <dgm:bulletEnabled val="1"/>
        </dgm:presLayoutVars>
      </dgm:prSet>
      <dgm:spPr/>
    </dgm:pt>
    <dgm:pt modelId="{BDFCA2EE-E370-4395-ADD7-45ECBCF8FAAA}" type="pres">
      <dgm:prSet presAssocID="{AAF8A28A-DCFD-4D5F-93B4-D1A56EE693F4}" presName="spacer" presStyleCnt="0"/>
      <dgm:spPr/>
    </dgm:pt>
    <dgm:pt modelId="{3926A19C-A11F-425E-8E09-6F994BEA4DED}" type="pres">
      <dgm:prSet presAssocID="{8E9A3217-0043-45E1-B8B3-11F038FFBC1D}" presName="parentText" presStyleLbl="node1" presStyleIdx="2" presStyleCnt="5">
        <dgm:presLayoutVars>
          <dgm:chMax val="0"/>
          <dgm:bulletEnabled val="1"/>
        </dgm:presLayoutVars>
      </dgm:prSet>
      <dgm:spPr/>
    </dgm:pt>
    <dgm:pt modelId="{A710C154-27BE-4E25-B08C-1785610BA711}" type="pres">
      <dgm:prSet presAssocID="{ED16F2E1-98BC-477B-9361-7BCE9590A7F0}" presName="spacer" presStyleCnt="0"/>
      <dgm:spPr/>
    </dgm:pt>
    <dgm:pt modelId="{8D7143AD-7FC5-45E9-A58F-6951F1E04342}" type="pres">
      <dgm:prSet presAssocID="{73E485B8-1D1F-4E37-80AF-71DEF60A45DF}" presName="parentText" presStyleLbl="node1" presStyleIdx="3" presStyleCnt="5">
        <dgm:presLayoutVars>
          <dgm:chMax val="0"/>
          <dgm:bulletEnabled val="1"/>
        </dgm:presLayoutVars>
      </dgm:prSet>
      <dgm:spPr/>
    </dgm:pt>
    <dgm:pt modelId="{FD17DAD2-9BA1-4D42-9695-D5F2A4049E93}" type="pres">
      <dgm:prSet presAssocID="{CB1DD4E6-7296-42E2-B822-5DF9697EF4B3}" presName="spacer" presStyleCnt="0"/>
      <dgm:spPr/>
    </dgm:pt>
    <dgm:pt modelId="{6F7C302E-CBDD-4EEC-8A27-282C4F402D71}" type="pres">
      <dgm:prSet presAssocID="{A9A2F835-FA7C-4D67-8927-9543B9E5ADFF}" presName="parentText" presStyleLbl="node1" presStyleIdx="4" presStyleCnt="5">
        <dgm:presLayoutVars>
          <dgm:chMax val="0"/>
          <dgm:bulletEnabled val="1"/>
        </dgm:presLayoutVars>
      </dgm:prSet>
      <dgm:spPr/>
    </dgm:pt>
  </dgm:ptLst>
  <dgm:cxnLst>
    <dgm:cxn modelId="{6D7AF214-EF84-4F12-84E4-F0D2AC7450EC}" type="presOf" srcId="{F666F732-71F6-4E5D-8D21-6552589CED57}" destId="{BD19C36A-5C8E-4C1F-8060-BF8A1D99FE9B}" srcOrd="0" destOrd="0" presId="urn:microsoft.com/office/officeart/2005/8/layout/vList2"/>
    <dgm:cxn modelId="{E343F619-67AC-41F3-B95F-C505A7E660FC}" srcId="{F666F732-71F6-4E5D-8D21-6552589CED57}" destId="{E11EB146-F2D6-4A0C-9211-68673610432D}" srcOrd="1" destOrd="0" parTransId="{C6AAC702-19B9-4888-B052-33A491EED632}" sibTransId="{AAF8A28A-DCFD-4D5F-93B4-D1A56EE693F4}"/>
    <dgm:cxn modelId="{B75E1F37-1BD3-4A51-8286-BEB6911D24CD}" type="presOf" srcId="{E11EB146-F2D6-4A0C-9211-68673610432D}" destId="{153B5563-473F-4578-BA2D-6B531D675A48}" srcOrd="0" destOrd="0" presId="urn:microsoft.com/office/officeart/2005/8/layout/vList2"/>
    <dgm:cxn modelId="{1CCDBC53-A726-49FA-B469-73F176072103}" srcId="{F666F732-71F6-4E5D-8D21-6552589CED57}" destId="{73E485B8-1D1F-4E37-80AF-71DEF60A45DF}" srcOrd="3" destOrd="0" parTransId="{8A6260FD-3ADF-4546-A39D-1B232822354E}" sibTransId="{CB1DD4E6-7296-42E2-B822-5DF9697EF4B3}"/>
    <dgm:cxn modelId="{654DEC55-52CF-4E3A-8429-A09526B84FED}" type="presOf" srcId="{A9A2F835-FA7C-4D67-8927-9543B9E5ADFF}" destId="{6F7C302E-CBDD-4EEC-8A27-282C4F402D71}" srcOrd="0" destOrd="0" presId="urn:microsoft.com/office/officeart/2005/8/layout/vList2"/>
    <dgm:cxn modelId="{ED7F7A56-EBA9-4814-B8CF-90C8C2978BB8}" srcId="{F666F732-71F6-4E5D-8D21-6552589CED57}" destId="{A9A2F835-FA7C-4D67-8927-9543B9E5ADFF}" srcOrd="4" destOrd="0" parTransId="{9A84B003-CC4C-46A4-905D-E7554E95134B}" sibTransId="{C9071615-A7B4-4853-85DA-5E02480F8724}"/>
    <dgm:cxn modelId="{12581587-2598-47AF-BAA2-569EEFC324E7}" type="presOf" srcId="{73E485B8-1D1F-4E37-80AF-71DEF60A45DF}" destId="{8D7143AD-7FC5-45E9-A58F-6951F1E04342}" srcOrd="0" destOrd="0" presId="urn:microsoft.com/office/officeart/2005/8/layout/vList2"/>
    <dgm:cxn modelId="{D12C4B88-DF26-474D-BD6B-9401E2B80F3F}" type="presOf" srcId="{E7F1B724-D259-4905-B167-7A1D39E01AA5}" destId="{1126BF35-1426-45D7-ABDA-1DF6B977C70A}" srcOrd="0" destOrd="0" presId="urn:microsoft.com/office/officeart/2005/8/layout/vList2"/>
    <dgm:cxn modelId="{A9BEA7A7-D1C1-4DC2-B8DD-921471FACA68}" srcId="{F666F732-71F6-4E5D-8D21-6552589CED57}" destId="{E7F1B724-D259-4905-B167-7A1D39E01AA5}" srcOrd="0" destOrd="0" parTransId="{FE3FAC35-4AB8-49D1-8A59-8253A65D524A}" sibTransId="{7DA064C1-6FE3-43BB-9F2A-4BBDE1242EF8}"/>
    <dgm:cxn modelId="{472621AF-E0ED-4127-A574-8D5A3965D4E5}" srcId="{F666F732-71F6-4E5D-8D21-6552589CED57}" destId="{8E9A3217-0043-45E1-B8B3-11F038FFBC1D}" srcOrd="2" destOrd="0" parTransId="{345D7C5B-CFB9-4DEF-A9B2-5432775DE1ED}" sibTransId="{ED16F2E1-98BC-477B-9361-7BCE9590A7F0}"/>
    <dgm:cxn modelId="{8A989DDC-E870-42CD-92C6-C9F0281A0287}" type="presOf" srcId="{8E9A3217-0043-45E1-B8B3-11F038FFBC1D}" destId="{3926A19C-A11F-425E-8E09-6F994BEA4DED}" srcOrd="0" destOrd="0" presId="urn:microsoft.com/office/officeart/2005/8/layout/vList2"/>
    <dgm:cxn modelId="{0A9B35E7-81C3-4F72-96F4-CCF54495717A}" type="presParOf" srcId="{BD19C36A-5C8E-4C1F-8060-BF8A1D99FE9B}" destId="{1126BF35-1426-45D7-ABDA-1DF6B977C70A}" srcOrd="0" destOrd="0" presId="urn:microsoft.com/office/officeart/2005/8/layout/vList2"/>
    <dgm:cxn modelId="{525A9F47-3009-4491-BA4D-AA687C484813}" type="presParOf" srcId="{BD19C36A-5C8E-4C1F-8060-BF8A1D99FE9B}" destId="{2129FFD9-B3AA-45AF-8EB7-91F033FC1F62}" srcOrd="1" destOrd="0" presId="urn:microsoft.com/office/officeart/2005/8/layout/vList2"/>
    <dgm:cxn modelId="{DD7EAC27-30C5-49E6-9C2E-9D6FC4E73E9E}" type="presParOf" srcId="{BD19C36A-5C8E-4C1F-8060-BF8A1D99FE9B}" destId="{153B5563-473F-4578-BA2D-6B531D675A48}" srcOrd="2" destOrd="0" presId="urn:microsoft.com/office/officeart/2005/8/layout/vList2"/>
    <dgm:cxn modelId="{7CA9B0DE-D256-40DE-95CE-6DE7E87E37B2}" type="presParOf" srcId="{BD19C36A-5C8E-4C1F-8060-BF8A1D99FE9B}" destId="{BDFCA2EE-E370-4395-ADD7-45ECBCF8FAAA}" srcOrd="3" destOrd="0" presId="urn:microsoft.com/office/officeart/2005/8/layout/vList2"/>
    <dgm:cxn modelId="{BBCBDBEE-DBE0-47A1-A190-49098D287C12}" type="presParOf" srcId="{BD19C36A-5C8E-4C1F-8060-BF8A1D99FE9B}" destId="{3926A19C-A11F-425E-8E09-6F994BEA4DED}" srcOrd="4" destOrd="0" presId="urn:microsoft.com/office/officeart/2005/8/layout/vList2"/>
    <dgm:cxn modelId="{2BAD4F86-4F52-4397-9912-BFE38810461E}" type="presParOf" srcId="{BD19C36A-5C8E-4C1F-8060-BF8A1D99FE9B}" destId="{A710C154-27BE-4E25-B08C-1785610BA711}" srcOrd="5" destOrd="0" presId="urn:microsoft.com/office/officeart/2005/8/layout/vList2"/>
    <dgm:cxn modelId="{2D3DCD08-6033-42CE-9AC3-FDAB6D479BEC}" type="presParOf" srcId="{BD19C36A-5C8E-4C1F-8060-BF8A1D99FE9B}" destId="{8D7143AD-7FC5-45E9-A58F-6951F1E04342}" srcOrd="6" destOrd="0" presId="urn:microsoft.com/office/officeart/2005/8/layout/vList2"/>
    <dgm:cxn modelId="{F3117BB2-CC51-46D9-8BB0-CDCE026FF130}" type="presParOf" srcId="{BD19C36A-5C8E-4C1F-8060-BF8A1D99FE9B}" destId="{FD17DAD2-9BA1-4D42-9695-D5F2A4049E93}" srcOrd="7" destOrd="0" presId="urn:microsoft.com/office/officeart/2005/8/layout/vList2"/>
    <dgm:cxn modelId="{87FBCB77-C65C-4C8C-953C-CE19D37CF445}" type="presParOf" srcId="{BD19C36A-5C8E-4C1F-8060-BF8A1D99FE9B}" destId="{6F7C302E-CBDD-4EEC-8A27-282C4F402D71}"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26BF35-1426-45D7-ABDA-1DF6B977C70A}">
      <dsp:nvSpPr>
        <dsp:cNvPr id="0" name=""/>
        <dsp:cNvSpPr/>
      </dsp:nvSpPr>
      <dsp:spPr>
        <a:xfrm>
          <a:off x="0" y="71469"/>
          <a:ext cx="10515600" cy="7956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can we learn about courage from the experiences of the Windrush Generation and refugees? </a:t>
          </a:r>
          <a:endParaRPr lang="en-US" sz="2000" kern="1200"/>
        </a:p>
      </dsp:txBody>
      <dsp:txXfrm>
        <a:off x="38838" y="110307"/>
        <a:ext cx="10437924" cy="717924"/>
      </dsp:txXfrm>
    </dsp:sp>
    <dsp:sp modelId="{153B5563-473F-4578-BA2D-6B531D675A48}">
      <dsp:nvSpPr>
        <dsp:cNvPr id="0" name=""/>
        <dsp:cNvSpPr/>
      </dsp:nvSpPr>
      <dsp:spPr>
        <a:xfrm>
          <a:off x="0" y="924669"/>
          <a:ext cx="10515600" cy="7956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challenges did the Windrush Generation and refugees face when arriving in a new country? </a:t>
          </a:r>
          <a:endParaRPr lang="en-US" sz="2000" kern="1200"/>
        </a:p>
      </dsp:txBody>
      <dsp:txXfrm>
        <a:off x="38838" y="963507"/>
        <a:ext cx="10437924" cy="717924"/>
      </dsp:txXfrm>
    </dsp:sp>
    <dsp:sp modelId="{3926A19C-A11F-425E-8E09-6F994BEA4DED}">
      <dsp:nvSpPr>
        <dsp:cNvPr id="0" name=""/>
        <dsp:cNvSpPr/>
      </dsp:nvSpPr>
      <dsp:spPr>
        <a:xfrm>
          <a:off x="0" y="1777869"/>
          <a:ext cx="10515600" cy="7956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Why is it important to welcome and support people who are new to our communities? </a:t>
          </a:r>
          <a:endParaRPr lang="en-US" sz="2000" kern="1200"/>
        </a:p>
      </dsp:txBody>
      <dsp:txXfrm>
        <a:off x="38838" y="1816707"/>
        <a:ext cx="10437924" cy="717924"/>
      </dsp:txXfrm>
    </dsp:sp>
    <dsp:sp modelId="{8D7143AD-7FC5-45E9-A58F-6951F1E04342}">
      <dsp:nvSpPr>
        <dsp:cNvPr id="0" name=""/>
        <dsp:cNvSpPr/>
      </dsp:nvSpPr>
      <dsp:spPr>
        <a:xfrm>
          <a:off x="0" y="2631069"/>
          <a:ext cx="10515600" cy="7956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How do the stories of the Windrush Generation and refugees help us understand the importance of treating everyone with dignity and respect? </a:t>
          </a:r>
          <a:endParaRPr lang="en-US" sz="2000" kern="1200"/>
        </a:p>
      </dsp:txBody>
      <dsp:txXfrm>
        <a:off x="38838" y="2669907"/>
        <a:ext cx="10437924" cy="717924"/>
      </dsp:txXfrm>
    </dsp:sp>
    <dsp:sp modelId="{6F7C302E-CBDD-4EEC-8A27-282C4F402D71}">
      <dsp:nvSpPr>
        <dsp:cNvPr id="0" name=""/>
        <dsp:cNvSpPr/>
      </dsp:nvSpPr>
      <dsp:spPr>
        <a:xfrm>
          <a:off x="0" y="3484269"/>
          <a:ext cx="10515600" cy="7956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is one thing you can do to make someone feel welcomed, valued, and included?</a:t>
          </a:r>
          <a:endParaRPr lang="en-US" sz="2000" kern="1200"/>
        </a:p>
      </dsp:txBody>
      <dsp:txXfrm>
        <a:off x="38838" y="3523107"/>
        <a:ext cx="10437924" cy="71792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12/06/2026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12/06/2026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12/06/2026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12/06/2026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s.globalvoices.org/2024/07/01/mensaje-de-un-britanico-nacido-en-jamaica-en-el-dia-del-windrush/"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18F6E8B-15ED-43C7-94BA-91549A651C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13810" y="3023754"/>
            <a:ext cx="4900144" cy="2736965"/>
          </a:xfrm>
        </p:spPr>
        <p:txBody>
          <a:bodyPr anchor="t">
            <a:normAutofit/>
          </a:bodyPr>
          <a:lstStyle/>
          <a:p>
            <a:pPr algn="l"/>
            <a:r>
              <a:rPr lang="en-GB" sz="5400"/>
              <a:t>WINDRUSH </a:t>
            </a:r>
          </a:p>
        </p:txBody>
      </p:sp>
      <p:sp>
        <p:nvSpPr>
          <p:cNvPr id="3" name="Subtitle 2"/>
          <p:cNvSpPr>
            <a:spLocks noGrp="1"/>
          </p:cNvSpPr>
          <p:nvPr>
            <p:ph type="subTitle" idx="1"/>
          </p:nvPr>
        </p:nvSpPr>
        <p:spPr>
          <a:xfrm>
            <a:off x="1113809" y="1016076"/>
            <a:ext cx="4900143" cy="1709849"/>
          </a:xfrm>
        </p:spPr>
        <p:txBody>
          <a:bodyPr vert="horz" lIns="91440" tIns="45720" rIns="91440" bIns="45720" rtlCol="0" anchor="b">
            <a:normAutofit/>
          </a:bodyPr>
          <a:lstStyle/>
          <a:p>
            <a:pPr algn="l"/>
            <a:r>
              <a:rPr lang="en-GB" sz="2000"/>
              <a:t>TFTD 4</a:t>
            </a:r>
          </a:p>
        </p:txBody>
      </p:sp>
      <p:grpSp>
        <p:nvGrpSpPr>
          <p:cNvPr id="13" name="Group 12">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048031"/>
            <a:ext cx="731521" cy="673460"/>
            <a:chOff x="3940602" y="308034"/>
            <a:chExt cx="2116791" cy="3428999"/>
          </a:xfrm>
          <a:solidFill>
            <a:schemeClr val="accent4"/>
          </a:solidFill>
        </p:grpSpPr>
        <p:sp>
          <p:nvSpPr>
            <p:cNvPr id="14" name="Rectangle 13">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089A89A-1E9C-4761-9DFF-53C275FBF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257770"/>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ircular sign with white text&#10;&#10;AI-generated content may be incorrect.">
            <a:extLst>
              <a:ext uri="{FF2B5EF4-FFF2-40B4-BE49-F238E27FC236}">
                <a16:creationId xmlns:a16="http://schemas.microsoft.com/office/drawing/2014/main" id="{7CD235FC-651B-B344-BD17-56C6BDB8AB4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575248" y="471748"/>
            <a:ext cx="3402676" cy="2552007"/>
          </a:xfrm>
          <a:prstGeom prst="rect">
            <a:avLst/>
          </a:prstGeom>
        </p:spPr>
      </p:pic>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3462252"/>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World Refugee Day 2023: Date, Theme, Significance and History">
            <a:extLst>
              <a:ext uri="{FF2B5EF4-FFF2-40B4-BE49-F238E27FC236}">
                <a16:creationId xmlns:a16="http://schemas.microsoft.com/office/drawing/2014/main" id="{93120035-4068-1083-E7EA-A3D21A0C829B}"/>
              </a:ext>
            </a:extLst>
          </p:cNvPr>
          <p:cNvPicPr>
            <a:picLocks noChangeAspect="1"/>
          </p:cNvPicPr>
          <p:nvPr/>
        </p:nvPicPr>
        <p:blipFill>
          <a:blip r:embed="rId4"/>
          <a:stretch>
            <a:fillRect/>
          </a:stretch>
        </p:blipFill>
        <p:spPr>
          <a:xfrm>
            <a:off x="7114162" y="3735870"/>
            <a:ext cx="4324849" cy="2432727"/>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2B6BC0D-1A0B-ED38-4B71-A3D8595E507D}"/>
              </a:ext>
            </a:extLst>
          </p:cNvPr>
          <p:cNvSpPr>
            <a:spLocks noGrp="1"/>
          </p:cNvSpPr>
          <p:nvPr>
            <p:ph type="title"/>
          </p:nvPr>
        </p:nvSpPr>
        <p:spPr>
          <a:xfrm>
            <a:off x="838200" y="365125"/>
            <a:ext cx="10515600" cy="1325563"/>
          </a:xfrm>
        </p:spPr>
        <p:txBody>
          <a:bodyPr>
            <a:normAutofit/>
          </a:bodyPr>
          <a:lstStyle/>
          <a:p>
            <a:r>
              <a:rPr lang="en-GB" sz="4100">
                <a:latin typeface="Arial"/>
                <a:cs typeface="Arial"/>
              </a:rPr>
              <a:t>What can we learn from the experiences of the Windrush generation and refugees?</a:t>
            </a:r>
            <a:endParaRPr lang="en-US" sz="4100"/>
          </a:p>
        </p:txBody>
      </p:sp>
      <p:sp>
        <p:nvSpPr>
          <p:cNvPr id="19" name="Arc 1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75E9272-E398-DE2D-2110-CC7DE0E41437}"/>
              </a:ext>
            </a:extLst>
          </p:cNvPr>
          <p:cNvSpPr>
            <a:spLocks noGrp="1"/>
          </p:cNvSpPr>
          <p:nvPr>
            <p:ph idx="1"/>
          </p:nvPr>
        </p:nvSpPr>
        <p:spPr>
          <a:xfrm>
            <a:off x="838200" y="1825625"/>
            <a:ext cx="10515600" cy="4351338"/>
          </a:xfrm>
        </p:spPr>
        <p:txBody>
          <a:bodyPr vert="horz" lIns="91440" tIns="45720" rIns="91440" bIns="45720" rtlCol="0">
            <a:normAutofit/>
          </a:bodyPr>
          <a:lstStyle/>
          <a:p>
            <a:r>
              <a:rPr lang="en-GB" sz="1800">
                <a:ea typeface="+mn-lt"/>
                <a:cs typeface="+mn-lt"/>
              </a:rPr>
              <a:t>The experiences of the Windrush Generation and refugees teach us many important lessons about courage, resilience, and compassion.</a:t>
            </a:r>
            <a:endParaRPr lang="en-GB" sz="1800"/>
          </a:p>
          <a:p>
            <a:r>
              <a:rPr lang="en-GB" sz="1800" b="1">
                <a:ea typeface="+mn-lt"/>
                <a:cs typeface="+mn-lt"/>
              </a:rPr>
              <a:t>Courage</a:t>
            </a:r>
            <a:r>
              <a:rPr lang="en-GB" sz="1800">
                <a:ea typeface="+mn-lt"/>
                <a:cs typeface="+mn-lt"/>
              </a:rPr>
              <a:t> – Both the Windrush Generation and refugees often left familiar places behind and faced uncertainty in order to build a safer or better future. </a:t>
            </a:r>
            <a:endParaRPr lang="en-GB" sz="1800"/>
          </a:p>
          <a:p>
            <a:r>
              <a:rPr lang="en-GB" sz="1800" b="1">
                <a:ea typeface="+mn-lt"/>
                <a:cs typeface="+mn-lt"/>
              </a:rPr>
              <a:t>Resilience</a:t>
            </a:r>
            <a:r>
              <a:rPr lang="en-GB" sz="1800">
                <a:ea typeface="+mn-lt"/>
                <a:cs typeface="+mn-lt"/>
              </a:rPr>
              <a:t> – Despite challenges such as discrimination, separation from family, language barriers, or starting over in a new country, many persevered and made valuable contributions to society. </a:t>
            </a:r>
            <a:endParaRPr lang="en-GB" sz="1800"/>
          </a:p>
          <a:p>
            <a:r>
              <a:rPr lang="en-GB" sz="1800" b="1">
                <a:ea typeface="+mn-lt"/>
                <a:cs typeface="+mn-lt"/>
              </a:rPr>
              <a:t>Hospitality</a:t>
            </a:r>
            <a:r>
              <a:rPr lang="en-GB" sz="1800">
                <a:ea typeface="+mn-lt"/>
                <a:cs typeface="+mn-lt"/>
              </a:rPr>
              <a:t> – Their stories remind us of the importance of welcoming newcomers and helping people feel accepted and valued. </a:t>
            </a:r>
            <a:endParaRPr lang="en-GB" sz="1800"/>
          </a:p>
          <a:p>
            <a:r>
              <a:rPr lang="en-GB" sz="1800" b="1">
                <a:ea typeface="+mn-lt"/>
                <a:cs typeface="+mn-lt"/>
              </a:rPr>
              <a:t>Respect for Human Dignity</a:t>
            </a:r>
            <a:r>
              <a:rPr lang="en-GB" sz="1800">
                <a:ea typeface="+mn-lt"/>
                <a:cs typeface="+mn-lt"/>
              </a:rPr>
              <a:t> – Every person deserves to be treated with kindness and respect, regardless of where they come from. </a:t>
            </a:r>
            <a:endParaRPr lang="en-GB" sz="1800"/>
          </a:p>
          <a:p>
            <a:r>
              <a:rPr lang="en-GB" sz="1800" b="1">
                <a:ea typeface="+mn-lt"/>
                <a:cs typeface="+mn-lt"/>
              </a:rPr>
              <a:t>Justice and Equality</a:t>
            </a:r>
            <a:r>
              <a:rPr lang="en-GB" sz="1800">
                <a:ea typeface="+mn-lt"/>
                <a:cs typeface="+mn-lt"/>
              </a:rPr>
              <a:t> – We can learn the importance of challenging prejudice, discrimination, and unfair treatment. </a:t>
            </a:r>
            <a:endParaRPr lang="en-GB" sz="1800"/>
          </a:p>
          <a:p>
            <a:r>
              <a:rPr lang="en-GB" sz="1800" b="1">
                <a:ea typeface="+mn-lt"/>
                <a:cs typeface="+mn-lt"/>
              </a:rPr>
              <a:t>Gratitude</a:t>
            </a:r>
            <a:r>
              <a:rPr lang="en-GB" sz="1800">
                <a:ea typeface="+mn-lt"/>
                <a:cs typeface="+mn-lt"/>
              </a:rPr>
              <a:t> – The contributions of migrants and refugees enrich communities through their skills, cultures, experiences, and perspectives.</a:t>
            </a:r>
            <a:endParaRPr lang="en-GB" sz="1800"/>
          </a:p>
        </p:txBody>
      </p:sp>
    </p:spTree>
    <p:extLst>
      <p:ext uri="{BB962C8B-B14F-4D97-AF65-F5344CB8AC3E}">
        <p14:creationId xmlns:p14="http://schemas.microsoft.com/office/powerpoint/2010/main" val="10941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72530F-5A21-03D0-0047-C7776140BC1A}"/>
              </a:ext>
            </a:extLst>
          </p:cNvPr>
          <p:cNvSpPr>
            <a:spLocks noGrp="1"/>
          </p:cNvSpPr>
          <p:nvPr>
            <p:ph type="title"/>
          </p:nvPr>
        </p:nvSpPr>
        <p:spPr>
          <a:xfrm>
            <a:off x="572493" y="238539"/>
            <a:ext cx="11018520" cy="1434415"/>
          </a:xfrm>
        </p:spPr>
        <p:txBody>
          <a:bodyPr anchor="b">
            <a:normAutofit/>
          </a:bodyPr>
          <a:lstStyle/>
          <a:p>
            <a:r>
              <a:rPr lang="en-GB" sz="5400"/>
              <a:t>THE CHRISTIAN PERSPECTIVE</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E853398-CD40-B596-18D6-B0E7927C814F}"/>
              </a:ext>
            </a:extLst>
          </p:cNvPr>
          <p:cNvSpPr>
            <a:spLocks noGrp="1"/>
          </p:cNvSpPr>
          <p:nvPr>
            <p:ph idx="1"/>
          </p:nvPr>
        </p:nvSpPr>
        <p:spPr>
          <a:xfrm>
            <a:off x="572493" y="2071316"/>
            <a:ext cx="6713552" cy="4119172"/>
          </a:xfrm>
        </p:spPr>
        <p:txBody>
          <a:bodyPr vert="horz" lIns="91440" tIns="45720" rIns="91440" bIns="45720" rtlCol="0" anchor="t">
            <a:normAutofit/>
          </a:bodyPr>
          <a:lstStyle/>
          <a:p>
            <a:pPr marL="457200" indent="-457200"/>
            <a:r>
              <a:rPr lang="en-GB" sz="2200">
                <a:ea typeface="+mn-lt"/>
                <a:cs typeface="+mn-lt"/>
              </a:rPr>
              <a:t>Christians are called to welcome and care for others, especially those who may be vulnerable or in need. The Bible teaches:</a:t>
            </a:r>
            <a:endParaRPr lang="en-GB" sz="2200"/>
          </a:p>
          <a:p>
            <a:pPr marL="457200" indent="-457200"/>
            <a:r>
              <a:rPr lang="en-GB" sz="2200" i="1">
                <a:ea typeface="+mn-lt"/>
                <a:cs typeface="+mn-lt"/>
              </a:rPr>
              <a:t>"The foreigner residing among you must be treated as your native-born. Love them as yourself."</a:t>
            </a:r>
            <a:r>
              <a:rPr lang="en-GB" sz="2200">
                <a:ea typeface="+mn-lt"/>
                <a:cs typeface="+mn-lt"/>
              </a:rPr>
              <a:t> (Leviticus 19:34)</a:t>
            </a:r>
            <a:endParaRPr lang="en-GB" sz="2200"/>
          </a:p>
          <a:p>
            <a:pPr marL="457200" indent="-457200"/>
            <a:r>
              <a:rPr lang="en-GB" sz="2200">
                <a:ea typeface="+mn-lt"/>
                <a:cs typeface="+mn-lt"/>
              </a:rPr>
              <a:t>By learning from the experiences of the Windrush Generation and refugees, we are encouraged to build communities where everyone feels welcomed, respected, and able to flourish.</a:t>
            </a:r>
            <a:endParaRPr lang="en-GB" sz="2200"/>
          </a:p>
          <a:p>
            <a:endParaRPr lang="en-GB" sz="2200"/>
          </a:p>
        </p:txBody>
      </p:sp>
      <p:pic>
        <p:nvPicPr>
          <p:cNvPr id="4" name="Picture 3" descr="[400+] Wallpaper Kristen | Wallpapers.com">
            <a:extLst>
              <a:ext uri="{FF2B5EF4-FFF2-40B4-BE49-F238E27FC236}">
                <a16:creationId xmlns:a16="http://schemas.microsoft.com/office/drawing/2014/main" id="{F1C8EF59-E410-F78E-C34F-E1B88EB50137}"/>
              </a:ext>
            </a:extLst>
          </p:cNvPr>
          <p:cNvPicPr>
            <a:picLocks noChangeAspect="1"/>
          </p:cNvPicPr>
          <p:nvPr/>
        </p:nvPicPr>
        <p:blipFill>
          <a:blip r:embed="rId2"/>
          <a:srcRect l="11856" r="34030"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779745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6197A-18B8-D0B6-5FCA-C16652E7A0CE}"/>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4D61DF7A-DB03-9009-8DF4-6534340586F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73195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1A62A5C-AB1E-FEF8-9446-356D114E370D}"/>
              </a:ext>
            </a:extLst>
          </p:cNvPr>
          <p:cNvSpPr>
            <a:spLocks noGrp="1"/>
          </p:cNvSpPr>
          <p:nvPr>
            <p:ph type="title"/>
          </p:nvPr>
        </p:nvSpPr>
        <p:spPr>
          <a:xfrm>
            <a:off x="838200" y="365125"/>
            <a:ext cx="5393361" cy="1325563"/>
          </a:xfrm>
        </p:spPr>
        <p:txBody>
          <a:bodyPr>
            <a:normAutofit/>
          </a:bodyPr>
          <a:lstStyle/>
          <a:p>
            <a:r>
              <a:rPr lang="en-GB"/>
              <a:t>CHALLENGE</a:t>
            </a:r>
          </a:p>
        </p:txBody>
      </p:sp>
      <p:sp>
        <p:nvSpPr>
          <p:cNvPr id="3" name="Content Placeholder 2">
            <a:extLst>
              <a:ext uri="{FF2B5EF4-FFF2-40B4-BE49-F238E27FC236}">
                <a16:creationId xmlns:a16="http://schemas.microsoft.com/office/drawing/2014/main" id="{3AA61F2A-3283-2594-C6AD-79DC62207169}"/>
              </a:ext>
            </a:extLst>
          </p:cNvPr>
          <p:cNvSpPr>
            <a:spLocks noGrp="1"/>
          </p:cNvSpPr>
          <p:nvPr>
            <p:ph idx="1"/>
          </p:nvPr>
        </p:nvSpPr>
        <p:spPr>
          <a:xfrm>
            <a:off x="838200" y="1825625"/>
            <a:ext cx="5393361" cy="4351338"/>
          </a:xfrm>
        </p:spPr>
        <p:txBody>
          <a:bodyPr vert="horz" lIns="91440" tIns="45720" rIns="91440" bIns="45720" rtlCol="0" anchor="t">
            <a:normAutofit/>
          </a:bodyPr>
          <a:lstStyle/>
          <a:p>
            <a:pPr marL="0" indent="0">
              <a:buNone/>
            </a:pPr>
            <a:r>
              <a:rPr lang="en-GB" sz="3600">
                <a:ea typeface="+mn-lt"/>
                <a:cs typeface="+mn-lt"/>
              </a:rPr>
              <a:t>If you had to leave your home suddenly and start a new life in another country, what would you hope people would do to help you feel safe, welcomed, and valued?</a:t>
            </a:r>
            <a:endParaRPr lang="en-GB" sz="3200"/>
          </a:p>
        </p:txBody>
      </p:sp>
      <p:pic>
        <p:nvPicPr>
          <p:cNvPr id="4" name="Picture 3" descr="Unlimited Images | Free Vectors, PNGs, Mockups &amp; Backgrounds - rawpixel">
            <a:extLst>
              <a:ext uri="{FF2B5EF4-FFF2-40B4-BE49-F238E27FC236}">
                <a16:creationId xmlns:a16="http://schemas.microsoft.com/office/drawing/2014/main" id="{8A91DA3B-806B-B7B3-FF49-986D2F0BCE21}"/>
              </a:ext>
            </a:extLst>
          </p:cNvPr>
          <p:cNvPicPr>
            <a:picLocks noChangeAspect="1"/>
          </p:cNvPicPr>
          <p:nvPr/>
        </p:nvPicPr>
        <p:blipFill>
          <a:blip r:embed="rId2"/>
          <a:srcRect l="9861" r="10388" b="-1"/>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3149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68C03F8-4295-A9AA-4846-4E6618C3C907}"/>
              </a:ext>
            </a:extLst>
          </p:cNvPr>
          <p:cNvSpPr>
            <a:spLocks noGrp="1"/>
          </p:cNvSpPr>
          <p:nvPr>
            <p:ph type="title"/>
          </p:nvPr>
        </p:nvSpPr>
        <p:spPr>
          <a:xfrm>
            <a:off x="838200" y="365125"/>
            <a:ext cx="5387502" cy="1325563"/>
          </a:xfrm>
        </p:spPr>
        <p:txBody>
          <a:bodyPr>
            <a:normAutofit/>
          </a:bodyPr>
          <a:lstStyle/>
          <a:p>
            <a:r>
              <a:rPr lang="en-GB"/>
              <a:t>PRAYER</a:t>
            </a:r>
          </a:p>
        </p:txBody>
      </p:sp>
      <p:sp>
        <p:nvSpPr>
          <p:cNvPr id="3" name="Content Placeholder 2">
            <a:extLst>
              <a:ext uri="{FF2B5EF4-FFF2-40B4-BE49-F238E27FC236}">
                <a16:creationId xmlns:a16="http://schemas.microsoft.com/office/drawing/2014/main" id="{53F2FDDD-AEF8-873C-5159-8036CC4AAB1B}"/>
              </a:ext>
            </a:extLst>
          </p:cNvPr>
          <p:cNvSpPr>
            <a:spLocks noGrp="1"/>
          </p:cNvSpPr>
          <p:nvPr>
            <p:ph idx="1"/>
          </p:nvPr>
        </p:nvSpPr>
        <p:spPr>
          <a:xfrm>
            <a:off x="838200" y="1645709"/>
            <a:ext cx="5387502" cy="4838170"/>
          </a:xfrm>
        </p:spPr>
        <p:txBody>
          <a:bodyPr vert="horz" lIns="91440" tIns="45720" rIns="91440" bIns="45720" rtlCol="0" anchor="t">
            <a:noAutofit/>
          </a:bodyPr>
          <a:lstStyle/>
          <a:p>
            <a:pPr marL="0" indent="0">
              <a:buNone/>
            </a:pPr>
            <a:r>
              <a:rPr lang="en-GB" sz="1800">
                <a:ea typeface="+mn-lt"/>
                <a:cs typeface="+mn-lt"/>
              </a:rPr>
              <a:t>Heavenly Father,</a:t>
            </a:r>
            <a:endParaRPr lang="en-GB" sz="1800"/>
          </a:p>
          <a:p>
            <a:pPr marL="0" indent="0">
              <a:buNone/>
            </a:pPr>
            <a:r>
              <a:rPr lang="en-GB" sz="1800">
                <a:ea typeface="+mn-lt"/>
                <a:cs typeface="+mn-lt"/>
              </a:rPr>
              <a:t>We thank You for the courage and resilience of the Windrush Generation and refugees around the world. We remember the challenges they have faced and the hope they have shown in building new lives.</a:t>
            </a:r>
            <a:endParaRPr lang="en-GB" sz="1800"/>
          </a:p>
          <a:p>
            <a:pPr marL="0" indent="0">
              <a:buNone/>
            </a:pPr>
            <a:r>
              <a:rPr lang="en-GB" sz="1800">
                <a:ea typeface="+mn-lt"/>
                <a:cs typeface="+mn-lt"/>
              </a:rPr>
              <a:t>Help us to welcome others with kindness and compassion. Teach us to see every person as Your child, deserving of love, respect, and dignity.</a:t>
            </a:r>
            <a:endParaRPr lang="en-GB" sz="1800"/>
          </a:p>
          <a:p>
            <a:pPr marL="0" indent="0">
              <a:buNone/>
            </a:pPr>
            <a:r>
              <a:rPr lang="en-GB" sz="1800">
                <a:ea typeface="+mn-lt"/>
                <a:cs typeface="+mn-lt"/>
              </a:rPr>
              <a:t>Open our hearts to those who are new, lonely, or in need of support. Give us the courage to stand against prejudice and unfair treatment and help us to build communities where everyone feels safe, valued, and included.</a:t>
            </a:r>
            <a:endParaRPr lang="en-GB" sz="1800"/>
          </a:p>
          <a:p>
            <a:pPr marL="0" indent="0">
              <a:buNone/>
            </a:pPr>
            <a:r>
              <a:rPr lang="en-GB" sz="1800">
                <a:ea typeface="+mn-lt"/>
                <a:cs typeface="+mn-lt"/>
              </a:rPr>
              <a:t>May we follow Your example by showing hospitality to strangers and care for those who need our help. Amen.</a:t>
            </a:r>
            <a:endParaRPr lang="en-GB" sz="1800"/>
          </a:p>
          <a:p>
            <a:endParaRPr lang="en-GB" sz="1500"/>
          </a:p>
        </p:txBody>
      </p:sp>
      <p:pic>
        <p:nvPicPr>
          <p:cNvPr id="4" name="Picture 3" descr="15 Inspiring Prayer Songs | Christian.net">
            <a:extLst>
              <a:ext uri="{FF2B5EF4-FFF2-40B4-BE49-F238E27FC236}">
                <a16:creationId xmlns:a16="http://schemas.microsoft.com/office/drawing/2014/main" id="{1806F546-9AA7-0AD6-B723-0DF4DCBA6C4E}"/>
              </a:ext>
            </a:extLst>
          </p:cNvPr>
          <p:cNvPicPr>
            <a:picLocks noChangeAspect="1"/>
          </p:cNvPicPr>
          <p:nvPr/>
        </p:nvPicPr>
        <p:blipFill>
          <a:blip r:embed="rId2"/>
          <a:srcRect l="31083" r="11584" b="1"/>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1"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41602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WINDRUSH </vt:lpstr>
      <vt:lpstr>What can we learn from the experiences of the Windrush generation and refugees?</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61</cp:revision>
  <dcterms:created xsi:type="dcterms:W3CDTF">2013-07-15T20:26:40Z</dcterms:created>
  <dcterms:modified xsi:type="dcterms:W3CDTF">2026-06-12T10:07:00Z</dcterms:modified>
</cp:coreProperties>
</file>