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4CDC7C-382E-0C5F-4EDD-E729BF985236}" v="139" dt="2026-05-22T14:32:57.4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DBC2DBAE-9FD8-3D6B-5C32-29981BBBB105}"/>
    <pc:docChg chg="addSld modSld">
      <pc:chgData name="Ayodolamu Dada" userId="S::adada@ssso.southwark.sch.uk::ca945be6-2bda-4532-a82e-d342e4768e0e" providerId="AD" clId="Web-{DBC2DBAE-9FD8-3D6B-5C32-29981BBBB105}" dt="2026-05-18T14:21:12.476" v="14"/>
      <pc:docMkLst>
        <pc:docMk/>
      </pc:docMkLst>
      <pc:sldChg chg="modSp">
        <pc:chgData name="Ayodolamu Dada" userId="S::adada@ssso.southwark.sch.uk::ca945be6-2bda-4532-a82e-d342e4768e0e" providerId="AD" clId="Web-{DBC2DBAE-9FD8-3D6B-5C32-29981BBBB105}" dt="2026-05-18T14:13:29.367" v="10" actId="20577"/>
        <pc:sldMkLst>
          <pc:docMk/>
          <pc:sldMk cId="109857222" sldId="256"/>
        </pc:sldMkLst>
        <pc:spChg chg="mod">
          <ac:chgData name="Ayodolamu Dada" userId="S::adada@ssso.southwark.sch.uk::ca945be6-2bda-4532-a82e-d342e4768e0e" providerId="AD" clId="Web-{DBC2DBAE-9FD8-3D6B-5C32-29981BBBB105}" dt="2026-05-18T14:13:19.585" v="2" actId="20577"/>
          <ac:spMkLst>
            <pc:docMk/>
            <pc:sldMk cId="109857222" sldId="256"/>
            <ac:spMk id="2" creationId="{00000000-0000-0000-0000-000000000000}"/>
          </ac:spMkLst>
        </pc:spChg>
        <pc:spChg chg="mod">
          <ac:chgData name="Ayodolamu Dada" userId="S::adada@ssso.southwark.sch.uk::ca945be6-2bda-4532-a82e-d342e4768e0e" providerId="AD" clId="Web-{DBC2DBAE-9FD8-3D6B-5C32-29981BBBB105}" dt="2026-05-18T14:13:29.367" v="10" actId="20577"/>
          <ac:spMkLst>
            <pc:docMk/>
            <pc:sldMk cId="109857222" sldId="256"/>
            <ac:spMk id="3" creationId="{00000000-0000-0000-0000-000000000000}"/>
          </ac:spMkLst>
        </pc:spChg>
      </pc:sldChg>
      <pc:sldChg chg="new">
        <pc:chgData name="Ayodolamu Dada" userId="S::adada@ssso.southwark.sch.uk::ca945be6-2bda-4532-a82e-d342e4768e0e" providerId="AD" clId="Web-{DBC2DBAE-9FD8-3D6B-5C32-29981BBBB105}" dt="2026-05-18T14:21:07.225" v="11"/>
        <pc:sldMkLst>
          <pc:docMk/>
          <pc:sldMk cId="1945490391" sldId="257"/>
        </pc:sldMkLst>
      </pc:sldChg>
      <pc:sldChg chg="new">
        <pc:chgData name="Ayodolamu Dada" userId="S::adada@ssso.southwark.sch.uk::ca945be6-2bda-4532-a82e-d342e4768e0e" providerId="AD" clId="Web-{DBC2DBAE-9FD8-3D6B-5C32-29981BBBB105}" dt="2026-05-18T14:21:09.085" v="12"/>
        <pc:sldMkLst>
          <pc:docMk/>
          <pc:sldMk cId="326994807" sldId="258"/>
        </pc:sldMkLst>
      </pc:sldChg>
      <pc:sldChg chg="new">
        <pc:chgData name="Ayodolamu Dada" userId="S::adada@ssso.southwark.sch.uk::ca945be6-2bda-4532-a82e-d342e4768e0e" providerId="AD" clId="Web-{DBC2DBAE-9FD8-3D6B-5C32-29981BBBB105}" dt="2026-05-18T14:21:10.725" v="13"/>
        <pc:sldMkLst>
          <pc:docMk/>
          <pc:sldMk cId="2935887334" sldId="259"/>
        </pc:sldMkLst>
      </pc:sldChg>
    </pc:docChg>
  </pc:docChgLst>
  <pc:docChgLst>
    <pc:chgData name="Ayodolamu Dada" userId="S::adada@ssso.southwark.sch.uk::ca945be6-2bda-4532-a82e-d342e4768e0e" providerId="AD" clId="Web-{094CDC7C-382E-0C5F-4EDD-E729BF985236}"/>
    <pc:docChg chg="addSld delSld modSld">
      <pc:chgData name="Ayodolamu Dada" userId="S::adada@ssso.southwark.sch.uk::ca945be6-2bda-4532-a82e-d342e4768e0e" providerId="AD" clId="Web-{094CDC7C-382E-0C5F-4EDD-E729BF985236}" dt="2026-05-22T14:33:10.025" v="145"/>
      <pc:docMkLst>
        <pc:docMk/>
      </pc:docMkLst>
      <pc:sldChg chg="addSp modSp mod setBg">
        <pc:chgData name="Ayodolamu Dada" userId="S::adada@ssso.southwark.sch.uk::ca945be6-2bda-4532-a82e-d342e4768e0e" providerId="AD" clId="Web-{094CDC7C-382E-0C5F-4EDD-E729BF985236}" dt="2026-05-22T14:11:15.188" v="129"/>
        <pc:sldMkLst>
          <pc:docMk/>
          <pc:sldMk cId="109857222" sldId="256"/>
        </pc:sldMkLst>
        <pc:spChg chg="mod">
          <ac:chgData name="Ayodolamu Dada" userId="S::adada@ssso.southwark.sch.uk::ca945be6-2bda-4532-a82e-d342e4768e0e" providerId="AD" clId="Web-{094CDC7C-382E-0C5F-4EDD-E729BF985236}" dt="2026-05-22T14:11:15.188" v="129"/>
          <ac:spMkLst>
            <pc:docMk/>
            <pc:sldMk cId="109857222" sldId="256"/>
            <ac:spMk id="2" creationId="{00000000-0000-0000-0000-000000000000}"/>
          </ac:spMkLst>
        </pc:spChg>
        <pc:spChg chg="mod">
          <ac:chgData name="Ayodolamu Dada" userId="S::adada@ssso.southwark.sch.uk::ca945be6-2bda-4532-a82e-d342e4768e0e" providerId="AD" clId="Web-{094CDC7C-382E-0C5F-4EDD-E729BF985236}" dt="2026-05-22T14:11:15.188" v="129"/>
          <ac:spMkLst>
            <pc:docMk/>
            <pc:sldMk cId="109857222" sldId="256"/>
            <ac:spMk id="3" creationId="{00000000-0000-0000-0000-000000000000}"/>
          </ac:spMkLst>
        </pc:spChg>
        <pc:spChg chg="add">
          <ac:chgData name="Ayodolamu Dada" userId="S::adada@ssso.southwark.sch.uk::ca945be6-2bda-4532-a82e-d342e4768e0e" providerId="AD" clId="Web-{094CDC7C-382E-0C5F-4EDD-E729BF985236}" dt="2026-05-22T14:11:15.188" v="129"/>
          <ac:spMkLst>
            <pc:docMk/>
            <pc:sldMk cId="109857222" sldId="256"/>
            <ac:spMk id="9" creationId="{0E91F5CA-B392-444C-88E3-BF5BAAEBDEB0}"/>
          </ac:spMkLst>
        </pc:spChg>
        <pc:spChg chg="add">
          <ac:chgData name="Ayodolamu Dada" userId="S::adada@ssso.southwark.sch.uk::ca945be6-2bda-4532-a82e-d342e4768e0e" providerId="AD" clId="Web-{094CDC7C-382E-0C5F-4EDD-E729BF985236}" dt="2026-05-22T14:11:15.188" v="129"/>
          <ac:spMkLst>
            <pc:docMk/>
            <pc:sldMk cId="109857222" sldId="256"/>
            <ac:spMk id="11" creationId="{0459807F-B6FA-44D3-9A53-C55B6B56884A}"/>
          </ac:spMkLst>
        </pc:spChg>
        <pc:picChg chg="add mod">
          <ac:chgData name="Ayodolamu Dada" userId="S::adada@ssso.southwark.sch.uk::ca945be6-2bda-4532-a82e-d342e4768e0e" providerId="AD" clId="Web-{094CDC7C-382E-0C5F-4EDD-E729BF985236}" dt="2026-05-22T14:11:15.188" v="129"/>
          <ac:picMkLst>
            <pc:docMk/>
            <pc:sldMk cId="109857222" sldId="256"/>
            <ac:picMk id="4" creationId="{710FB111-D3D5-B934-D287-CC49F1BD31FF}"/>
          </ac:picMkLst>
        </pc:picChg>
      </pc:sldChg>
      <pc:sldChg chg="addSp modSp mod setBg">
        <pc:chgData name="Ayodolamu Dada" userId="S::adada@ssso.southwark.sch.uk::ca945be6-2bda-4532-a82e-d342e4768e0e" providerId="AD" clId="Web-{094CDC7C-382E-0C5F-4EDD-E729BF985236}" dt="2026-05-22T14:31:05.131" v="130"/>
        <pc:sldMkLst>
          <pc:docMk/>
          <pc:sldMk cId="1945490391" sldId="257"/>
        </pc:sldMkLst>
        <pc:spChg chg="mod">
          <ac:chgData name="Ayodolamu Dada" userId="S::adada@ssso.southwark.sch.uk::ca945be6-2bda-4532-a82e-d342e4768e0e" providerId="AD" clId="Web-{094CDC7C-382E-0C5F-4EDD-E729BF985236}" dt="2026-05-22T14:31:05.131" v="130"/>
          <ac:spMkLst>
            <pc:docMk/>
            <pc:sldMk cId="1945490391" sldId="257"/>
            <ac:spMk id="2" creationId="{503B3D0E-53A4-3E0E-16E2-E44DFCA942EC}"/>
          </ac:spMkLst>
        </pc:spChg>
        <pc:spChg chg="mod">
          <ac:chgData name="Ayodolamu Dada" userId="S::adada@ssso.southwark.sch.uk::ca945be6-2bda-4532-a82e-d342e4768e0e" providerId="AD" clId="Web-{094CDC7C-382E-0C5F-4EDD-E729BF985236}" dt="2026-05-22T14:31:05.131" v="130"/>
          <ac:spMkLst>
            <pc:docMk/>
            <pc:sldMk cId="1945490391" sldId="257"/>
            <ac:spMk id="3" creationId="{70357C46-2E02-0BD0-09FD-D826D0C8EA78}"/>
          </ac:spMkLst>
        </pc:spChg>
        <pc:spChg chg="add">
          <ac:chgData name="Ayodolamu Dada" userId="S::adada@ssso.southwark.sch.uk::ca945be6-2bda-4532-a82e-d342e4768e0e" providerId="AD" clId="Web-{094CDC7C-382E-0C5F-4EDD-E729BF985236}" dt="2026-05-22T14:31:05.131" v="130"/>
          <ac:spMkLst>
            <pc:docMk/>
            <pc:sldMk cId="1945490391" sldId="257"/>
            <ac:spMk id="8" creationId="{DBF61EA3-B236-439E-9C0B-340980D56BEE}"/>
          </ac:spMkLst>
        </pc:spChg>
        <pc:spChg chg="add">
          <ac:chgData name="Ayodolamu Dada" userId="S::adada@ssso.southwark.sch.uk::ca945be6-2bda-4532-a82e-d342e4768e0e" providerId="AD" clId="Web-{094CDC7C-382E-0C5F-4EDD-E729BF985236}" dt="2026-05-22T14:31:05.131" v="130"/>
          <ac:spMkLst>
            <pc:docMk/>
            <pc:sldMk cId="1945490391" sldId="257"/>
            <ac:spMk id="14" creationId="{E659831F-0D9A-4C63-9EBB-8435B85A440F}"/>
          </ac:spMkLst>
        </pc:spChg>
        <pc:grpChg chg="add">
          <ac:chgData name="Ayodolamu Dada" userId="S::adada@ssso.southwark.sch.uk::ca945be6-2bda-4532-a82e-d342e4768e0e" providerId="AD" clId="Web-{094CDC7C-382E-0C5F-4EDD-E729BF985236}" dt="2026-05-22T14:31:05.131" v="130"/>
          <ac:grpSpMkLst>
            <pc:docMk/>
            <pc:sldMk cId="1945490391" sldId="257"/>
            <ac:grpSpMk id="10" creationId="{28FAF094-D087-493F-8DF9-A486C2D6BBAA}"/>
          </ac:grpSpMkLst>
        </pc:grpChg>
      </pc:sldChg>
      <pc:sldChg chg="addSp modSp mod setBg">
        <pc:chgData name="Ayodolamu Dada" userId="S::adada@ssso.southwark.sch.uk::ca945be6-2bda-4532-a82e-d342e4768e0e" providerId="AD" clId="Web-{094CDC7C-382E-0C5F-4EDD-E729BF985236}" dt="2026-05-22T14:31:28.476" v="132"/>
        <pc:sldMkLst>
          <pc:docMk/>
          <pc:sldMk cId="326994807" sldId="258"/>
        </pc:sldMkLst>
        <pc:spChg chg="mod">
          <ac:chgData name="Ayodolamu Dada" userId="S::adada@ssso.southwark.sch.uk::ca945be6-2bda-4532-a82e-d342e4768e0e" providerId="AD" clId="Web-{094CDC7C-382E-0C5F-4EDD-E729BF985236}" dt="2026-05-22T14:31:28.476" v="132"/>
          <ac:spMkLst>
            <pc:docMk/>
            <pc:sldMk cId="326994807" sldId="258"/>
            <ac:spMk id="2" creationId="{6547217B-E0A5-FAAD-2743-FE3764549879}"/>
          </ac:spMkLst>
        </pc:spChg>
        <pc:spChg chg="mod">
          <ac:chgData name="Ayodolamu Dada" userId="S::adada@ssso.southwark.sch.uk::ca945be6-2bda-4532-a82e-d342e4768e0e" providerId="AD" clId="Web-{094CDC7C-382E-0C5F-4EDD-E729BF985236}" dt="2026-05-22T14:31:28.476" v="132"/>
          <ac:spMkLst>
            <pc:docMk/>
            <pc:sldMk cId="326994807" sldId="258"/>
            <ac:spMk id="3" creationId="{F67E105B-BF5D-B4E5-7732-69CBFE3151F1}"/>
          </ac:spMkLst>
        </pc:spChg>
        <pc:spChg chg="add">
          <ac:chgData name="Ayodolamu Dada" userId="S::adada@ssso.southwark.sch.uk::ca945be6-2bda-4532-a82e-d342e4768e0e" providerId="AD" clId="Web-{094CDC7C-382E-0C5F-4EDD-E729BF985236}" dt="2026-05-22T14:31:28.476" v="132"/>
          <ac:spMkLst>
            <pc:docMk/>
            <pc:sldMk cId="326994807" sldId="258"/>
            <ac:spMk id="9" creationId="{201CC55D-ED54-4C5C-95E6-10947BD1103B}"/>
          </ac:spMkLst>
        </pc:spChg>
        <pc:spChg chg="add">
          <ac:chgData name="Ayodolamu Dada" userId="S::adada@ssso.southwark.sch.uk::ca945be6-2bda-4532-a82e-d342e4768e0e" providerId="AD" clId="Web-{094CDC7C-382E-0C5F-4EDD-E729BF985236}" dt="2026-05-22T14:31:28.476" v="132"/>
          <ac:spMkLst>
            <pc:docMk/>
            <pc:sldMk cId="326994807" sldId="258"/>
            <ac:spMk id="15" creationId="{3873B707-463F-40B0-8227-E8CC6C67EB25}"/>
          </ac:spMkLst>
        </pc:spChg>
        <pc:spChg chg="add">
          <ac:chgData name="Ayodolamu Dada" userId="S::adada@ssso.southwark.sch.uk::ca945be6-2bda-4532-a82e-d342e4768e0e" providerId="AD" clId="Web-{094CDC7C-382E-0C5F-4EDD-E729BF985236}" dt="2026-05-22T14:31:28.476" v="132"/>
          <ac:spMkLst>
            <pc:docMk/>
            <pc:sldMk cId="326994807" sldId="258"/>
            <ac:spMk id="17" creationId="{C13237C8-E62C-4F0D-A318-BD6FB6C2D138}"/>
          </ac:spMkLst>
        </pc:spChg>
        <pc:spChg chg="add">
          <ac:chgData name="Ayodolamu Dada" userId="S::adada@ssso.southwark.sch.uk::ca945be6-2bda-4532-a82e-d342e4768e0e" providerId="AD" clId="Web-{094CDC7C-382E-0C5F-4EDD-E729BF985236}" dt="2026-05-22T14:31:28.476" v="132"/>
          <ac:spMkLst>
            <pc:docMk/>
            <pc:sldMk cId="326994807" sldId="258"/>
            <ac:spMk id="19" creationId="{19C9EAEA-39D0-4B0E-A0EB-51E7B26740B1}"/>
          </ac:spMkLst>
        </pc:spChg>
        <pc:grpChg chg="add">
          <ac:chgData name="Ayodolamu Dada" userId="S::adada@ssso.southwark.sch.uk::ca945be6-2bda-4532-a82e-d342e4768e0e" providerId="AD" clId="Web-{094CDC7C-382E-0C5F-4EDD-E729BF985236}" dt="2026-05-22T14:31:28.476" v="132"/>
          <ac:grpSpMkLst>
            <pc:docMk/>
            <pc:sldMk cId="326994807" sldId="258"/>
            <ac:grpSpMk id="11" creationId="{1DE889C7-FAD6-4397-98E2-05D503484459}"/>
          </ac:grpSpMkLst>
        </pc:grpChg>
        <pc:picChg chg="add mod">
          <ac:chgData name="Ayodolamu Dada" userId="S::adada@ssso.southwark.sch.uk::ca945be6-2bda-4532-a82e-d342e4768e0e" providerId="AD" clId="Web-{094CDC7C-382E-0C5F-4EDD-E729BF985236}" dt="2026-05-22T14:31:28.476" v="132"/>
          <ac:picMkLst>
            <pc:docMk/>
            <pc:sldMk cId="326994807" sldId="258"/>
            <ac:picMk id="4" creationId="{D263372F-8897-E898-7D94-37BCF42DF4EC}"/>
          </ac:picMkLst>
        </pc:picChg>
      </pc:sldChg>
      <pc:sldChg chg="addSp delSp modSp">
        <pc:chgData name="Ayodolamu Dada" userId="S::adada@ssso.southwark.sch.uk::ca945be6-2bda-4532-a82e-d342e4768e0e" providerId="AD" clId="Web-{094CDC7C-382E-0C5F-4EDD-E729BF985236}" dt="2026-05-22T14:31:34.382" v="133"/>
        <pc:sldMkLst>
          <pc:docMk/>
          <pc:sldMk cId="2935887334" sldId="259"/>
        </pc:sldMkLst>
        <pc:spChg chg="mod">
          <ac:chgData name="Ayodolamu Dada" userId="S::adada@ssso.southwark.sch.uk::ca945be6-2bda-4532-a82e-d342e4768e0e" providerId="AD" clId="Web-{094CDC7C-382E-0C5F-4EDD-E729BF985236}" dt="2026-05-20T11:03:19.748" v="92" actId="20577"/>
          <ac:spMkLst>
            <pc:docMk/>
            <pc:sldMk cId="2935887334" sldId="259"/>
            <ac:spMk id="2" creationId="{82D1440D-D2C6-C22A-D4C1-0D299033F9F1}"/>
          </ac:spMkLst>
        </pc:spChg>
        <pc:spChg chg="del mod">
          <ac:chgData name="Ayodolamu Dada" userId="S::adada@ssso.southwark.sch.uk::ca945be6-2bda-4532-a82e-d342e4768e0e" providerId="AD" clId="Web-{094CDC7C-382E-0C5F-4EDD-E729BF985236}" dt="2026-05-22T14:31:34.382" v="133"/>
          <ac:spMkLst>
            <pc:docMk/>
            <pc:sldMk cId="2935887334" sldId="259"/>
            <ac:spMk id="3" creationId="{444FDB2D-D223-3E48-4859-7279EDC118DF}"/>
          </ac:spMkLst>
        </pc:spChg>
        <pc:graphicFrameChg chg="add">
          <ac:chgData name="Ayodolamu Dada" userId="S::adada@ssso.southwark.sch.uk::ca945be6-2bda-4532-a82e-d342e4768e0e" providerId="AD" clId="Web-{094CDC7C-382E-0C5F-4EDD-E729BF985236}" dt="2026-05-22T14:31:34.382" v="133"/>
          <ac:graphicFrameMkLst>
            <pc:docMk/>
            <pc:sldMk cId="2935887334" sldId="259"/>
            <ac:graphicFrameMk id="5" creationId="{1E859F06-2D5F-076C-1A4A-2DA46D4762BA}"/>
          </ac:graphicFrameMkLst>
        </pc:graphicFrameChg>
      </pc:sldChg>
      <pc:sldChg chg="addSp delSp modSp new mod setBg">
        <pc:chgData name="Ayodolamu Dada" userId="S::adada@ssso.southwark.sch.uk::ca945be6-2bda-4532-a82e-d342e4768e0e" providerId="AD" clId="Web-{094CDC7C-382E-0C5F-4EDD-E729BF985236}" dt="2026-05-22T14:31:52.492" v="139"/>
        <pc:sldMkLst>
          <pc:docMk/>
          <pc:sldMk cId="2625838893" sldId="261"/>
        </pc:sldMkLst>
        <pc:spChg chg="mod">
          <ac:chgData name="Ayodolamu Dada" userId="S::adada@ssso.southwark.sch.uk::ca945be6-2bda-4532-a82e-d342e4768e0e" providerId="AD" clId="Web-{094CDC7C-382E-0C5F-4EDD-E729BF985236}" dt="2026-05-22T14:31:52.492" v="139"/>
          <ac:spMkLst>
            <pc:docMk/>
            <pc:sldMk cId="2625838893" sldId="261"/>
            <ac:spMk id="2" creationId="{58915264-B269-0388-C0C1-06205762A56F}"/>
          </ac:spMkLst>
        </pc:spChg>
        <pc:spChg chg="mod">
          <ac:chgData name="Ayodolamu Dada" userId="S::adada@ssso.southwark.sch.uk::ca945be6-2bda-4532-a82e-d342e4768e0e" providerId="AD" clId="Web-{094CDC7C-382E-0C5F-4EDD-E729BF985236}" dt="2026-05-22T14:31:52.492" v="139"/>
          <ac:spMkLst>
            <pc:docMk/>
            <pc:sldMk cId="2625838893" sldId="261"/>
            <ac:spMk id="3" creationId="{84DC9699-B12E-7E55-6B4A-811E3BAFEBF7}"/>
          </ac:spMkLst>
        </pc:spChg>
        <pc:spChg chg="add del mod">
          <ac:chgData name="Ayodolamu Dada" userId="S::adada@ssso.southwark.sch.uk::ca945be6-2bda-4532-a82e-d342e4768e0e" providerId="AD" clId="Web-{094CDC7C-382E-0C5F-4EDD-E729BF985236}" dt="2026-05-22T14:31:50.023" v="138"/>
          <ac:spMkLst>
            <pc:docMk/>
            <pc:sldMk cId="2625838893" sldId="261"/>
            <ac:spMk id="5" creationId="{5CA31E7A-1DDF-BCD0-DF07-37D1AD32DE6A}"/>
          </ac:spMkLst>
        </pc:spChg>
        <pc:spChg chg="add">
          <ac:chgData name="Ayodolamu Dada" userId="S::adada@ssso.southwark.sch.uk::ca945be6-2bda-4532-a82e-d342e4768e0e" providerId="AD" clId="Web-{094CDC7C-382E-0C5F-4EDD-E729BF985236}" dt="2026-05-22T14:31:52.492" v="139"/>
          <ac:spMkLst>
            <pc:docMk/>
            <pc:sldMk cId="2625838893" sldId="261"/>
            <ac:spMk id="9" creationId="{ECC07320-C2CA-4E29-8481-9D9E143C7788}"/>
          </ac:spMkLst>
        </pc:spChg>
        <pc:spChg chg="add">
          <ac:chgData name="Ayodolamu Dada" userId="S::adada@ssso.southwark.sch.uk::ca945be6-2bda-4532-a82e-d342e4768e0e" providerId="AD" clId="Web-{094CDC7C-382E-0C5F-4EDD-E729BF985236}" dt="2026-05-22T14:31:52.492" v="139"/>
          <ac:spMkLst>
            <pc:docMk/>
            <pc:sldMk cId="2625838893" sldId="261"/>
            <ac:spMk id="11" creationId="{178FB36B-5BFE-42CA-BC60-1115E0D95EEC}"/>
          </ac:spMkLst>
        </pc:spChg>
        <pc:picChg chg="add mod ord">
          <ac:chgData name="Ayodolamu Dada" userId="S::adada@ssso.southwark.sch.uk::ca945be6-2bda-4532-a82e-d342e4768e0e" providerId="AD" clId="Web-{094CDC7C-382E-0C5F-4EDD-E729BF985236}" dt="2026-05-22T14:31:52.492" v="139"/>
          <ac:picMkLst>
            <pc:docMk/>
            <pc:sldMk cId="2625838893" sldId="261"/>
            <ac:picMk id="4" creationId="{709713CB-0719-9CC6-7D9C-C5766A21B7D2}"/>
          </ac:picMkLst>
        </pc:picChg>
      </pc:sldChg>
      <pc:sldChg chg="addSp delSp modSp new mod setBg">
        <pc:chgData name="Ayodolamu Dada" userId="S::adada@ssso.southwark.sch.uk::ca945be6-2bda-4532-a82e-d342e4768e0e" providerId="AD" clId="Web-{094CDC7C-382E-0C5F-4EDD-E729BF985236}" dt="2026-05-22T14:33:10.025" v="145"/>
        <pc:sldMkLst>
          <pc:docMk/>
          <pc:sldMk cId="3834883098" sldId="262"/>
        </pc:sldMkLst>
        <pc:spChg chg="mod">
          <ac:chgData name="Ayodolamu Dada" userId="S::adada@ssso.southwark.sch.uk::ca945be6-2bda-4532-a82e-d342e4768e0e" providerId="AD" clId="Web-{094CDC7C-382E-0C5F-4EDD-E729BF985236}" dt="2026-05-22T14:33:10.025" v="145"/>
          <ac:spMkLst>
            <pc:docMk/>
            <pc:sldMk cId="3834883098" sldId="262"/>
            <ac:spMk id="2" creationId="{2541F9E7-D6F1-7BE1-63B7-BE6F1A54BC6D}"/>
          </ac:spMkLst>
        </pc:spChg>
        <pc:spChg chg="mod">
          <ac:chgData name="Ayodolamu Dada" userId="S::adada@ssso.southwark.sch.uk::ca945be6-2bda-4532-a82e-d342e4768e0e" providerId="AD" clId="Web-{094CDC7C-382E-0C5F-4EDD-E729BF985236}" dt="2026-05-22T14:33:10.025" v="145"/>
          <ac:spMkLst>
            <pc:docMk/>
            <pc:sldMk cId="3834883098" sldId="262"/>
            <ac:spMk id="3" creationId="{B74093E7-6948-CA04-9BA7-E4725E4FB38F}"/>
          </ac:spMkLst>
        </pc:spChg>
        <pc:spChg chg="add del mod">
          <ac:chgData name="Ayodolamu Dada" userId="S::adada@ssso.southwark.sch.uk::ca945be6-2bda-4532-a82e-d342e4768e0e" providerId="AD" clId="Web-{094CDC7C-382E-0C5F-4EDD-E729BF985236}" dt="2026-05-22T14:32:57.400" v="144"/>
          <ac:spMkLst>
            <pc:docMk/>
            <pc:sldMk cId="3834883098" sldId="262"/>
            <ac:spMk id="5" creationId="{0B1B7BA8-6136-A474-0EF6-4ACC485D58D9}"/>
          </ac:spMkLst>
        </pc:spChg>
        <pc:spChg chg="add">
          <ac:chgData name="Ayodolamu Dada" userId="S::adada@ssso.southwark.sch.uk::ca945be6-2bda-4532-a82e-d342e4768e0e" providerId="AD" clId="Web-{094CDC7C-382E-0C5F-4EDD-E729BF985236}" dt="2026-05-22T14:33:10.025" v="145"/>
          <ac:spMkLst>
            <pc:docMk/>
            <pc:sldMk cId="3834883098" sldId="262"/>
            <ac:spMk id="9" creationId="{201CC55D-ED54-4C5C-95E6-10947BD1103B}"/>
          </ac:spMkLst>
        </pc:spChg>
        <pc:spChg chg="add">
          <ac:chgData name="Ayodolamu Dada" userId="S::adada@ssso.southwark.sch.uk::ca945be6-2bda-4532-a82e-d342e4768e0e" providerId="AD" clId="Web-{094CDC7C-382E-0C5F-4EDD-E729BF985236}" dt="2026-05-22T14:33:10.025" v="145"/>
          <ac:spMkLst>
            <pc:docMk/>
            <pc:sldMk cId="3834883098" sldId="262"/>
            <ac:spMk id="15" creationId="{3873B707-463F-40B0-8227-E8CC6C67EB25}"/>
          </ac:spMkLst>
        </pc:spChg>
        <pc:spChg chg="add">
          <ac:chgData name="Ayodolamu Dada" userId="S::adada@ssso.southwark.sch.uk::ca945be6-2bda-4532-a82e-d342e4768e0e" providerId="AD" clId="Web-{094CDC7C-382E-0C5F-4EDD-E729BF985236}" dt="2026-05-22T14:33:10.025" v="145"/>
          <ac:spMkLst>
            <pc:docMk/>
            <pc:sldMk cId="3834883098" sldId="262"/>
            <ac:spMk id="17" creationId="{C13237C8-E62C-4F0D-A318-BD6FB6C2D138}"/>
          </ac:spMkLst>
        </pc:spChg>
        <pc:spChg chg="add">
          <ac:chgData name="Ayodolamu Dada" userId="S::adada@ssso.southwark.sch.uk::ca945be6-2bda-4532-a82e-d342e4768e0e" providerId="AD" clId="Web-{094CDC7C-382E-0C5F-4EDD-E729BF985236}" dt="2026-05-22T14:33:10.025" v="145"/>
          <ac:spMkLst>
            <pc:docMk/>
            <pc:sldMk cId="3834883098" sldId="262"/>
            <ac:spMk id="19" creationId="{19C9EAEA-39D0-4B0E-A0EB-51E7B26740B1}"/>
          </ac:spMkLst>
        </pc:spChg>
        <pc:grpChg chg="add">
          <ac:chgData name="Ayodolamu Dada" userId="S::adada@ssso.southwark.sch.uk::ca945be6-2bda-4532-a82e-d342e4768e0e" providerId="AD" clId="Web-{094CDC7C-382E-0C5F-4EDD-E729BF985236}" dt="2026-05-22T14:33:10.025" v="145"/>
          <ac:grpSpMkLst>
            <pc:docMk/>
            <pc:sldMk cId="3834883098" sldId="262"/>
            <ac:grpSpMk id="11" creationId="{1DE889C7-FAD6-4397-98E2-05D503484459}"/>
          </ac:grpSpMkLst>
        </pc:grpChg>
        <pc:picChg chg="add mod">
          <ac:chgData name="Ayodolamu Dada" userId="S::adada@ssso.southwark.sch.uk::ca945be6-2bda-4532-a82e-d342e4768e0e" providerId="AD" clId="Web-{094CDC7C-382E-0C5F-4EDD-E729BF985236}" dt="2026-05-22T14:33:10.025" v="145"/>
          <ac:picMkLst>
            <pc:docMk/>
            <pc:sldMk cId="3834883098" sldId="262"/>
            <ac:picMk id="4" creationId="{B2E6823A-A0E8-7863-8C67-9B98792CC43D}"/>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955790-A67C-4E51-B104-C61F2109F5E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5F93D91-F6FE-4F6C-9D0B-2BAD66BC4251}">
      <dgm:prSet/>
      <dgm:spPr/>
      <dgm:t>
        <a:bodyPr/>
        <a:lstStyle/>
        <a:p>
          <a:pPr>
            <a:lnSpc>
              <a:spcPct val="100000"/>
            </a:lnSpc>
          </a:pPr>
          <a:r>
            <a:rPr lang="en-GB"/>
            <a:t>Am I using my time wisely to prepare for school and my future? </a:t>
          </a:r>
          <a:endParaRPr lang="en-US"/>
        </a:p>
      </dgm:t>
    </dgm:pt>
    <dgm:pt modelId="{542FABA1-BE51-4EF5-9148-FF3BC8A24DE8}" type="parTrans" cxnId="{BC754AA8-B5CB-49C8-AD61-C95519593C4C}">
      <dgm:prSet/>
      <dgm:spPr/>
      <dgm:t>
        <a:bodyPr/>
        <a:lstStyle/>
        <a:p>
          <a:endParaRPr lang="en-US"/>
        </a:p>
      </dgm:t>
    </dgm:pt>
    <dgm:pt modelId="{A7462577-6F27-4861-B971-B02D9ABA02C7}" type="sibTrans" cxnId="{BC754AA8-B5CB-49C8-AD61-C95519593C4C}">
      <dgm:prSet/>
      <dgm:spPr/>
      <dgm:t>
        <a:bodyPr/>
        <a:lstStyle/>
        <a:p>
          <a:endParaRPr lang="en-US"/>
        </a:p>
      </dgm:t>
    </dgm:pt>
    <dgm:pt modelId="{3777FFFC-3AF8-49CE-8772-923D49F9EC5B}">
      <dgm:prSet/>
      <dgm:spPr/>
      <dgm:t>
        <a:bodyPr/>
        <a:lstStyle/>
        <a:p>
          <a:pPr>
            <a:lnSpc>
              <a:spcPct val="100000"/>
            </a:lnSpc>
          </a:pPr>
          <a:r>
            <a:rPr lang="en-GB"/>
            <a:t>What distractions are preventing me from being diligent in my studies? </a:t>
          </a:r>
          <a:endParaRPr lang="en-US"/>
        </a:p>
      </dgm:t>
    </dgm:pt>
    <dgm:pt modelId="{AF63A8C7-A9E8-4DC4-BE50-C30863A4DE57}" type="parTrans" cxnId="{C8FB8500-4D99-4418-9E89-6BE96B91B503}">
      <dgm:prSet/>
      <dgm:spPr/>
      <dgm:t>
        <a:bodyPr/>
        <a:lstStyle/>
        <a:p>
          <a:endParaRPr lang="en-US"/>
        </a:p>
      </dgm:t>
    </dgm:pt>
    <dgm:pt modelId="{96E645F0-2E9F-43DF-BC36-6932DFEB75B7}" type="sibTrans" cxnId="{C8FB8500-4D99-4418-9E89-6BE96B91B503}">
      <dgm:prSet/>
      <dgm:spPr/>
      <dgm:t>
        <a:bodyPr/>
        <a:lstStyle/>
        <a:p>
          <a:endParaRPr lang="en-US"/>
        </a:p>
      </dgm:t>
    </dgm:pt>
    <dgm:pt modelId="{A57C51E1-2E68-4A8B-AEE2-718FD7A45D3C}">
      <dgm:prSet/>
      <dgm:spPr/>
      <dgm:t>
        <a:bodyPr/>
        <a:lstStyle/>
        <a:p>
          <a:pPr>
            <a:lnSpc>
              <a:spcPct val="100000"/>
            </a:lnSpc>
          </a:pPr>
          <a:r>
            <a:rPr lang="en-GB"/>
            <a:t>Do I plan ahead for assignments and exams, or do I rush at the last minute? </a:t>
          </a:r>
          <a:endParaRPr lang="en-US"/>
        </a:p>
      </dgm:t>
    </dgm:pt>
    <dgm:pt modelId="{363A3ED0-6690-4F64-BA82-ED091E5BB4C5}" type="parTrans" cxnId="{F186CE92-035F-4EFF-B13F-DFA7B6FBF9FD}">
      <dgm:prSet/>
      <dgm:spPr/>
      <dgm:t>
        <a:bodyPr/>
        <a:lstStyle/>
        <a:p>
          <a:endParaRPr lang="en-US"/>
        </a:p>
      </dgm:t>
    </dgm:pt>
    <dgm:pt modelId="{7D69DD58-88D4-40B1-BF46-6837F92DCAAB}" type="sibTrans" cxnId="{F186CE92-035F-4EFF-B13F-DFA7B6FBF9FD}">
      <dgm:prSet/>
      <dgm:spPr/>
      <dgm:t>
        <a:bodyPr/>
        <a:lstStyle/>
        <a:p>
          <a:endParaRPr lang="en-US"/>
        </a:p>
      </dgm:t>
    </dgm:pt>
    <dgm:pt modelId="{80E5C9FC-B718-4763-ADA2-15E57407F4FB}">
      <dgm:prSet/>
      <dgm:spPr/>
      <dgm:t>
        <a:bodyPr/>
        <a:lstStyle/>
        <a:p>
          <a:pPr>
            <a:lnSpc>
              <a:spcPct val="100000"/>
            </a:lnSpc>
          </a:pPr>
          <a:r>
            <a:rPr lang="en-GB"/>
            <a:t>How can I develop better habits of discipline and responsibility? </a:t>
          </a:r>
          <a:endParaRPr lang="en-US"/>
        </a:p>
      </dgm:t>
    </dgm:pt>
    <dgm:pt modelId="{059BEFB8-9B3E-4320-8E01-DDE9C288AAFE}" type="parTrans" cxnId="{D2980C4D-B4D1-482D-A6F5-BB26FA518028}">
      <dgm:prSet/>
      <dgm:spPr/>
      <dgm:t>
        <a:bodyPr/>
        <a:lstStyle/>
        <a:p>
          <a:endParaRPr lang="en-US"/>
        </a:p>
      </dgm:t>
    </dgm:pt>
    <dgm:pt modelId="{C32780C6-6F03-4DEF-9035-365D228051FD}" type="sibTrans" cxnId="{D2980C4D-B4D1-482D-A6F5-BB26FA518028}">
      <dgm:prSet/>
      <dgm:spPr/>
      <dgm:t>
        <a:bodyPr/>
        <a:lstStyle/>
        <a:p>
          <a:endParaRPr lang="en-US"/>
        </a:p>
      </dgm:t>
    </dgm:pt>
    <dgm:pt modelId="{7900A0B5-8EF4-4F9E-BA82-212BFBDE5FFA}">
      <dgm:prSet/>
      <dgm:spPr/>
      <dgm:t>
        <a:bodyPr/>
        <a:lstStyle/>
        <a:p>
          <a:pPr>
            <a:lnSpc>
              <a:spcPct val="100000"/>
            </a:lnSpc>
          </a:pPr>
          <a:r>
            <a:rPr lang="en-GB"/>
            <a:t>In what ways can I honour God through my attitude toward learning and preparation?</a:t>
          </a:r>
          <a:endParaRPr lang="en-US"/>
        </a:p>
      </dgm:t>
    </dgm:pt>
    <dgm:pt modelId="{C64D89DE-9BF5-48F5-AEDF-41F735EC457D}" type="parTrans" cxnId="{0A9A8361-A682-4DDF-AD89-FA24C4BDD977}">
      <dgm:prSet/>
      <dgm:spPr/>
      <dgm:t>
        <a:bodyPr/>
        <a:lstStyle/>
        <a:p>
          <a:endParaRPr lang="en-US"/>
        </a:p>
      </dgm:t>
    </dgm:pt>
    <dgm:pt modelId="{5DF6C1E9-F053-49EF-AA76-96004BAEA695}" type="sibTrans" cxnId="{0A9A8361-A682-4DDF-AD89-FA24C4BDD977}">
      <dgm:prSet/>
      <dgm:spPr/>
      <dgm:t>
        <a:bodyPr/>
        <a:lstStyle/>
        <a:p>
          <a:endParaRPr lang="en-US"/>
        </a:p>
      </dgm:t>
    </dgm:pt>
    <dgm:pt modelId="{1CEFB58C-898F-4165-87DC-666E1632F705}" type="pres">
      <dgm:prSet presAssocID="{44955790-A67C-4E51-B104-C61F2109F5EA}" presName="root" presStyleCnt="0">
        <dgm:presLayoutVars>
          <dgm:dir/>
          <dgm:resizeHandles val="exact"/>
        </dgm:presLayoutVars>
      </dgm:prSet>
      <dgm:spPr/>
    </dgm:pt>
    <dgm:pt modelId="{BF519ABB-6C6D-47A4-8279-C80BBBB9AB91}" type="pres">
      <dgm:prSet presAssocID="{F5F93D91-F6FE-4F6C-9D0B-2BAD66BC4251}" presName="compNode" presStyleCnt="0"/>
      <dgm:spPr/>
    </dgm:pt>
    <dgm:pt modelId="{55A2D472-311C-4F39-A642-F109FFB19714}" type="pres">
      <dgm:prSet presAssocID="{F5F93D91-F6FE-4F6C-9D0B-2BAD66BC4251}" presName="bgRect" presStyleLbl="bgShp" presStyleIdx="0" presStyleCnt="5"/>
      <dgm:spPr/>
    </dgm:pt>
    <dgm:pt modelId="{0624072E-5F21-41FE-9376-24E3DE464C0F}" type="pres">
      <dgm:prSet presAssocID="{F5F93D91-F6FE-4F6C-9D0B-2BAD66BC4251}"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ooks"/>
        </a:ext>
      </dgm:extLst>
    </dgm:pt>
    <dgm:pt modelId="{1DC5A0A4-D473-4140-AD4D-D6606BF4DDF5}" type="pres">
      <dgm:prSet presAssocID="{F5F93D91-F6FE-4F6C-9D0B-2BAD66BC4251}" presName="spaceRect" presStyleCnt="0"/>
      <dgm:spPr/>
    </dgm:pt>
    <dgm:pt modelId="{F0DE1803-79DA-4553-BC91-D02AE83E5484}" type="pres">
      <dgm:prSet presAssocID="{F5F93D91-F6FE-4F6C-9D0B-2BAD66BC4251}" presName="parTx" presStyleLbl="revTx" presStyleIdx="0" presStyleCnt="5">
        <dgm:presLayoutVars>
          <dgm:chMax val="0"/>
          <dgm:chPref val="0"/>
        </dgm:presLayoutVars>
      </dgm:prSet>
      <dgm:spPr/>
    </dgm:pt>
    <dgm:pt modelId="{05F2EF47-8268-48D5-91C1-00268B86E0A9}" type="pres">
      <dgm:prSet presAssocID="{A7462577-6F27-4861-B971-B02D9ABA02C7}" presName="sibTrans" presStyleCnt="0"/>
      <dgm:spPr/>
    </dgm:pt>
    <dgm:pt modelId="{05C6424C-C468-4C94-BB7C-AB781BAD1C9B}" type="pres">
      <dgm:prSet presAssocID="{3777FFFC-3AF8-49CE-8772-923D49F9EC5B}" presName="compNode" presStyleCnt="0"/>
      <dgm:spPr/>
    </dgm:pt>
    <dgm:pt modelId="{67C759C5-118E-45C6-9062-98574745316D}" type="pres">
      <dgm:prSet presAssocID="{3777FFFC-3AF8-49CE-8772-923D49F9EC5B}" presName="bgRect" presStyleLbl="bgShp" presStyleIdx="1" presStyleCnt="5"/>
      <dgm:spPr/>
    </dgm:pt>
    <dgm:pt modelId="{63C8A252-09BF-4415-B8C8-050015E4671A}" type="pres">
      <dgm:prSet presAssocID="{3777FFFC-3AF8-49CE-8772-923D49F9EC5B}"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EF4984AB-3C83-4A6C-9D1A-784DB95D381A}" type="pres">
      <dgm:prSet presAssocID="{3777FFFC-3AF8-49CE-8772-923D49F9EC5B}" presName="spaceRect" presStyleCnt="0"/>
      <dgm:spPr/>
    </dgm:pt>
    <dgm:pt modelId="{BAFCF2BB-07BD-44A2-AC1A-DB03640BA9AD}" type="pres">
      <dgm:prSet presAssocID="{3777FFFC-3AF8-49CE-8772-923D49F9EC5B}" presName="parTx" presStyleLbl="revTx" presStyleIdx="1" presStyleCnt="5">
        <dgm:presLayoutVars>
          <dgm:chMax val="0"/>
          <dgm:chPref val="0"/>
        </dgm:presLayoutVars>
      </dgm:prSet>
      <dgm:spPr/>
    </dgm:pt>
    <dgm:pt modelId="{3D8A11FF-5880-4818-81BD-D9C2669B2CBC}" type="pres">
      <dgm:prSet presAssocID="{96E645F0-2E9F-43DF-BC36-6932DFEB75B7}" presName="sibTrans" presStyleCnt="0"/>
      <dgm:spPr/>
    </dgm:pt>
    <dgm:pt modelId="{93F8835B-9448-4810-B190-0056DBE8BBBB}" type="pres">
      <dgm:prSet presAssocID="{A57C51E1-2E68-4A8B-AEE2-718FD7A45D3C}" presName="compNode" presStyleCnt="0"/>
      <dgm:spPr/>
    </dgm:pt>
    <dgm:pt modelId="{6A9D2EB4-BA5C-476F-9BA9-A8FB89FAF7A9}" type="pres">
      <dgm:prSet presAssocID="{A57C51E1-2E68-4A8B-AEE2-718FD7A45D3C}" presName="bgRect" presStyleLbl="bgShp" presStyleIdx="2" presStyleCnt="5"/>
      <dgm:spPr/>
    </dgm:pt>
    <dgm:pt modelId="{9F41FB1F-2F42-43D6-BBE4-0D751554EBD0}" type="pres">
      <dgm:prSet presAssocID="{A57C51E1-2E68-4A8B-AEE2-718FD7A45D3C}"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ock"/>
        </a:ext>
      </dgm:extLst>
    </dgm:pt>
    <dgm:pt modelId="{C4B629FB-6F8E-42CB-9EEF-46AB0E07F1A8}" type="pres">
      <dgm:prSet presAssocID="{A57C51E1-2E68-4A8B-AEE2-718FD7A45D3C}" presName="spaceRect" presStyleCnt="0"/>
      <dgm:spPr/>
    </dgm:pt>
    <dgm:pt modelId="{84135F40-5BAE-48C8-993E-FA6C2FF2963D}" type="pres">
      <dgm:prSet presAssocID="{A57C51E1-2E68-4A8B-AEE2-718FD7A45D3C}" presName="parTx" presStyleLbl="revTx" presStyleIdx="2" presStyleCnt="5">
        <dgm:presLayoutVars>
          <dgm:chMax val="0"/>
          <dgm:chPref val="0"/>
        </dgm:presLayoutVars>
      </dgm:prSet>
      <dgm:spPr/>
    </dgm:pt>
    <dgm:pt modelId="{DD69BC3A-9670-4A5D-961C-D112839E28F6}" type="pres">
      <dgm:prSet presAssocID="{7D69DD58-88D4-40B1-BF46-6837F92DCAAB}" presName="sibTrans" presStyleCnt="0"/>
      <dgm:spPr/>
    </dgm:pt>
    <dgm:pt modelId="{A1186C8A-FE14-4AD5-B981-995C70C53B88}" type="pres">
      <dgm:prSet presAssocID="{80E5C9FC-B718-4763-ADA2-15E57407F4FB}" presName="compNode" presStyleCnt="0"/>
      <dgm:spPr/>
    </dgm:pt>
    <dgm:pt modelId="{BC23E672-ACB8-4782-B54C-42177C62E61A}" type="pres">
      <dgm:prSet presAssocID="{80E5C9FC-B718-4763-ADA2-15E57407F4FB}" presName="bgRect" presStyleLbl="bgShp" presStyleIdx="3" presStyleCnt="5"/>
      <dgm:spPr/>
    </dgm:pt>
    <dgm:pt modelId="{C95D1D3F-7451-47FA-8F3C-3B1E12332CE2}" type="pres">
      <dgm:prSet presAssocID="{80E5C9FC-B718-4763-ADA2-15E57407F4FB}"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C4EB7334-50DE-4CF2-BD49-B94623389DD1}" type="pres">
      <dgm:prSet presAssocID="{80E5C9FC-B718-4763-ADA2-15E57407F4FB}" presName="spaceRect" presStyleCnt="0"/>
      <dgm:spPr/>
    </dgm:pt>
    <dgm:pt modelId="{E0969E52-736F-45A9-846F-30C28EA78124}" type="pres">
      <dgm:prSet presAssocID="{80E5C9FC-B718-4763-ADA2-15E57407F4FB}" presName="parTx" presStyleLbl="revTx" presStyleIdx="3" presStyleCnt="5">
        <dgm:presLayoutVars>
          <dgm:chMax val="0"/>
          <dgm:chPref val="0"/>
        </dgm:presLayoutVars>
      </dgm:prSet>
      <dgm:spPr/>
    </dgm:pt>
    <dgm:pt modelId="{F3832456-BF23-403D-AB85-E3C8379D3FB6}" type="pres">
      <dgm:prSet presAssocID="{C32780C6-6F03-4DEF-9035-365D228051FD}" presName="sibTrans" presStyleCnt="0"/>
      <dgm:spPr/>
    </dgm:pt>
    <dgm:pt modelId="{B6043467-8814-4DEB-9C42-9B34F078AAB5}" type="pres">
      <dgm:prSet presAssocID="{7900A0B5-8EF4-4F9E-BA82-212BFBDE5FFA}" presName="compNode" presStyleCnt="0"/>
      <dgm:spPr/>
    </dgm:pt>
    <dgm:pt modelId="{688B3ABC-8B5D-4DBA-9B86-3BFBAB68C824}" type="pres">
      <dgm:prSet presAssocID="{7900A0B5-8EF4-4F9E-BA82-212BFBDE5FFA}" presName="bgRect" presStyleLbl="bgShp" presStyleIdx="4" presStyleCnt="5"/>
      <dgm:spPr/>
    </dgm:pt>
    <dgm:pt modelId="{826577FD-CAC4-449D-B039-9025BD2D206A}" type="pres">
      <dgm:prSet presAssocID="{7900A0B5-8EF4-4F9E-BA82-212BFBDE5FFA}"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Prayer Candle"/>
        </a:ext>
      </dgm:extLst>
    </dgm:pt>
    <dgm:pt modelId="{567539E1-4AB0-4754-A67F-701997E75CFC}" type="pres">
      <dgm:prSet presAssocID="{7900A0B5-8EF4-4F9E-BA82-212BFBDE5FFA}" presName="spaceRect" presStyleCnt="0"/>
      <dgm:spPr/>
    </dgm:pt>
    <dgm:pt modelId="{E5EBA730-59A8-40F7-9C35-26044E693E59}" type="pres">
      <dgm:prSet presAssocID="{7900A0B5-8EF4-4F9E-BA82-212BFBDE5FFA}" presName="parTx" presStyleLbl="revTx" presStyleIdx="4" presStyleCnt="5">
        <dgm:presLayoutVars>
          <dgm:chMax val="0"/>
          <dgm:chPref val="0"/>
        </dgm:presLayoutVars>
      </dgm:prSet>
      <dgm:spPr/>
    </dgm:pt>
  </dgm:ptLst>
  <dgm:cxnLst>
    <dgm:cxn modelId="{C8FB8500-4D99-4418-9E89-6BE96B91B503}" srcId="{44955790-A67C-4E51-B104-C61F2109F5EA}" destId="{3777FFFC-3AF8-49CE-8772-923D49F9EC5B}" srcOrd="1" destOrd="0" parTransId="{AF63A8C7-A9E8-4DC4-BE50-C30863A4DE57}" sibTransId="{96E645F0-2E9F-43DF-BC36-6932DFEB75B7}"/>
    <dgm:cxn modelId="{0A9A8361-A682-4DDF-AD89-FA24C4BDD977}" srcId="{44955790-A67C-4E51-B104-C61F2109F5EA}" destId="{7900A0B5-8EF4-4F9E-BA82-212BFBDE5FFA}" srcOrd="4" destOrd="0" parTransId="{C64D89DE-9BF5-48F5-AEDF-41F735EC457D}" sibTransId="{5DF6C1E9-F053-49EF-AA76-96004BAEA695}"/>
    <dgm:cxn modelId="{C884BC69-4776-4608-B4BD-040280687BE8}" type="presOf" srcId="{3777FFFC-3AF8-49CE-8772-923D49F9EC5B}" destId="{BAFCF2BB-07BD-44A2-AC1A-DB03640BA9AD}" srcOrd="0" destOrd="0" presId="urn:microsoft.com/office/officeart/2018/2/layout/IconVerticalSolidList"/>
    <dgm:cxn modelId="{D2980C4D-B4D1-482D-A6F5-BB26FA518028}" srcId="{44955790-A67C-4E51-B104-C61F2109F5EA}" destId="{80E5C9FC-B718-4763-ADA2-15E57407F4FB}" srcOrd="3" destOrd="0" parTransId="{059BEFB8-9B3E-4320-8E01-DDE9C288AAFE}" sibTransId="{C32780C6-6F03-4DEF-9035-365D228051FD}"/>
    <dgm:cxn modelId="{C8DC8270-3BFF-48C3-A7D9-DEB024886127}" type="presOf" srcId="{7900A0B5-8EF4-4F9E-BA82-212BFBDE5FFA}" destId="{E5EBA730-59A8-40F7-9C35-26044E693E59}" srcOrd="0" destOrd="0" presId="urn:microsoft.com/office/officeart/2018/2/layout/IconVerticalSolidList"/>
    <dgm:cxn modelId="{90848A76-5CFD-40B5-84AA-3585BDACB578}" type="presOf" srcId="{80E5C9FC-B718-4763-ADA2-15E57407F4FB}" destId="{E0969E52-736F-45A9-846F-30C28EA78124}" srcOrd="0" destOrd="0" presId="urn:microsoft.com/office/officeart/2018/2/layout/IconVerticalSolidList"/>
    <dgm:cxn modelId="{F186CE92-035F-4EFF-B13F-DFA7B6FBF9FD}" srcId="{44955790-A67C-4E51-B104-C61F2109F5EA}" destId="{A57C51E1-2E68-4A8B-AEE2-718FD7A45D3C}" srcOrd="2" destOrd="0" parTransId="{363A3ED0-6690-4F64-BA82-ED091E5BB4C5}" sibTransId="{7D69DD58-88D4-40B1-BF46-6837F92DCAAB}"/>
    <dgm:cxn modelId="{42E91898-BDD0-4E9E-B174-DCDAF04F97AF}" type="presOf" srcId="{A57C51E1-2E68-4A8B-AEE2-718FD7A45D3C}" destId="{84135F40-5BAE-48C8-993E-FA6C2FF2963D}" srcOrd="0" destOrd="0" presId="urn:microsoft.com/office/officeart/2018/2/layout/IconVerticalSolidList"/>
    <dgm:cxn modelId="{BC754AA8-B5CB-49C8-AD61-C95519593C4C}" srcId="{44955790-A67C-4E51-B104-C61F2109F5EA}" destId="{F5F93D91-F6FE-4F6C-9D0B-2BAD66BC4251}" srcOrd="0" destOrd="0" parTransId="{542FABA1-BE51-4EF5-9148-FF3BC8A24DE8}" sibTransId="{A7462577-6F27-4861-B971-B02D9ABA02C7}"/>
    <dgm:cxn modelId="{927229C4-AD5F-4849-A59A-927AE7295762}" type="presOf" srcId="{44955790-A67C-4E51-B104-C61F2109F5EA}" destId="{1CEFB58C-898F-4165-87DC-666E1632F705}" srcOrd="0" destOrd="0" presId="urn:microsoft.com/office/officeart/2018/2/layout/IconVerticalSolidList"/>
    <dgm:cxn modelId="{3AD700DB-16C0-412C-9ADD-8C35556141DA}" type="presOf" srcId="{F5F93D91-F6FE-4F6C-9D0B-2BAD66BC4251}" destId="{F0DE1803-79DA-4553-BC91-D02AE83E5484}" srcOrd="0" destOrd="0" presId="urn:microsoft.com/office/officeart/2018/2/layout/IconVerticalSolidList"/>
    <dgm:cxn modelId="{A8B9FEDB-1C22-40FB-A8B7-1AD2FC7392A4}" type="presParOf" srcId="{1CEFB58C-898F-4165-87DC-666E1632F705}" destId="{BF519ABB-6C6D-47A4-8279-C80BBBB9AB91}" srcOrd="0" destOrd="0" presId="urn:microsoft.com/office/officeart/2018/2/layout/IconVerticalSolidList"/>
    <dgm:cxn modelId="{628D1472-543F-4015-AE0B-4D2406388F20}" type="presParOf" srcId="{BF519ABB-6C6D-47A4-8279-C80BBBB9AB91}" destId="{55A2D472-311C-4F39-A642-F109FFB19714}" srcOrd="0" destOrd="0" presId="urn:microsoft.com/office/officeart/2018/2/layout/IconVerticalSolidList"/>
    <dgm:cxn modelId="{8DF62F49-F98A-453D-883E-27CC009E0C72}" type="presParOf" srcId="{BF519ABB-6C6D-47A4-8279-C80BBBB9AB91}" destId="{0624072E-5F21-41FE-9376-24E3DE464C0F}" srcOrd="1" destOrd="0" presId="urn:microsoft.com/office/officeart/2018/2/layout/IconVerticalSolidList"/>
    <dgm:cxn modelId="{AE068C02-6014-459D-975D-FCC4ED4543AB}" type="presParOf" srcId="{BF519ABB-6C6D-47A4-8279-C80BBBB9AB91}" destId="{1DC5A0A4-D473-4140-AD4D-D6606BF4DDF5}" srcOrd="2" destOrd="0" presId="urn:microsoft.com/office/officeart/2018/2/layout/IconVerticalSolidList"/>
    <dgm:cxn modelId="{B3274F9F-F718-47B0-A0E0-CC0CB4414FAF}" type="presParOf" srcId="{BF519ABB-6C6D-47A4-8279-C80BBBB9AB91}" destId="{F0DE1803-79DA-4553-BC91-D02AE83E5484}" srcOrd="3" destOrd="0" presId="urn:microsoft.com/office/officeart/2018/2/layout/IconVerticalSolidList"/>
    <dgm:cxn modelId="{7A90E33B-2E9F-456E-BA81-BBDE29744206}" type="presParOf" srcId="{1CEFB58C-898F-4165-87DC-666E1632F705}" destId="{05F2EF47-8268-48D5-91C1-00268B86E0A9}" srcOrd="1" destOrd="0" presId="urn:microsoft.com/office/officeart/2018/2/layout/IconVerticalSolidList"/>
    <dgm:cxn modelId="{AE930853-1FAA-428B-907F-A5A3E462B7D2}" type="presParOf" srcId="{1CEFB58C-898F-4165-87DC-666E1632F705}" destId="{05C6424C-C468-4C94-BB7C-AB781BAD1C9B}" srcOrd="2" destOrd="0" presId="urn:microsoft.com/office/officeart/2018/2/layout/IconVerticalSolidList"/>
    <dgm:cxn modelId="{B84F3EBA-80CE-490F-8F23-2B99543591EC}" type="presParOf" srcId="{05C6424C-C468-4C94-BB7C-AB781BAD1C9B}" destId="{67C759C5-118E-45C6-9062-98574745316D}" srcOrd="0" destOrd="0" presId="urn:microsoft.com/office/officeart/2018/2/layout/IconVerticalSolidList"/>
    <dgm:cxn modelId="{33A15168-5EA9-4F1D-9B13-A13AD59C3018}" type="presParOf" srcId="{05C6424C-C468-4C94-BB7C-AB781BAD1C9B}" destId="{63C8A252-09BF-4415-B8C8-050015E4671A}" srcOrd="1" destOrd="0" presId="urn:microsoft.com/office/officeart/2018/2/layout/IconVerticalSolidList"/>
    <dgm:cxn modelId="{F07C150C-3684-4DCB-B20A-C172AF2B700F}" type="presParOf" srcId="{05C6424C-C468-4C94-BB7C-AB781BAD1C9B}" destId="{EF4984AB-3C83-4A6C-9D1A-784DB95D381A}" srcOrd="2" destOrd="0" presId="urn:microsoft.com/office/officeart/2018/2/layout/IconVerticalSolidList"/>
    <dgm:cxn modelId="{DC4DEBF1-77C8-45FD-AB3E-027D6B69A4F7}" type="presParOf" srcId="{05C6424C-C468-4C94-BB7C-AB781BAD1C9B}" destId="{BAFCF2BB-07BD-44A2-AC1A-DB03640BA9AD}" srcOrd="3" destOrd="0" presId="urn:microsoft.com/office/officeart/2018/2/layout/IconVerticalSolidList"/>
    <dgm:cxn modelId="{6E260E23-EA6F-4CEB-A3D8-D5439ADD0E74}" type="presParOf" srcId="{1CEFB58C-898F-4165-87DC-666E1632F705}" destId="{3D8A11FF-5880-4818-81BD-D9C2669B2CBC}" srcOrd="3" destOrd="0" presId="urn:microsoft.com/office/officeart/2018/2/layout/IconVerticalSolidList"/>
    <dgm:cxn modelId="{DE693332-D191-4D3C-9D0B-32179A4E793C}" type="presParOf" srcId="{1CEFB58C-898F-4165-87DC-666E1632F705}" destId="{93F8835B-9448-4810-B190-0056DBE8BBBB}" srcOrd="4" destOrd="0" presId="urn:microsoft.com/office/officeart/2018/2/layout/IconVerticalSolidList"/>
    <dgm:cxn modelId="{DBBE75E9-920F-4AAC-87CD-CB5D947ACF71}" type="presParOf" srcId="{93F8835B-9448-4810-B190-0056DBE8BBBB}" destId="{6A9D2EB4-BA5C-476F-9BA9-A8FB89FAF7A9}" srcOrd="0" destOrd="0" presId="urn:microsoft.com/office/officeart/2018/2/layout/IconVerticalSolidList"/>
    <dgm:cxn modelId="{8D8FA555-AE95-4865-861E-D8BB52362DDB}" type="presParOf" srcId="{93F8835B-9448-4810-B190-0056DBE8BBBB}" destId="{9F41FB1F-2F42-43D6-BBE4-0D751554EBD0}" srcOrd="1" destOrd="0" presId="urn:microsoft.com/office/officeart/2018/2/layout/IconVerticalSolidList"/>
    <dgm:cxn modelId="{46D6FF18-1C63-4627-AC33-F4885B2E82CA}" type="presParOf" srcId="{93F8835B-9448-4810-B190-0056DBE8BBBB}" destId="{C4B629FB-6F8E-42CB-9EEF-46AB0E07F1A8}" srcOrd="2" destOrd="0" presId="urn:microsoft.com/office/officeart/2018/2/layout/IconVerticalSolidList"/>
    <dgm:cxn modelId="{3C64F986-88F2-4A97-BA9C-5B5C8E2973D0}" type="presParOf" srcId="{93F8835B-9448-4810-B190-0056DBE8BBBB}" destId="{84135F40-5BAE-48C8-993E-FA6C2FF2963D}" srcOrd="3" destOrd="0" presId="urn:microsoft.com/office/officeart/2018/2/layout/IconVerticalSolidList"/>
    <dgm:cxn modelId="{871DED2F-4649-4268-A2C9-43752170B266}" type="presParOf" srcId="{1CEFB58C-898F-4165-87DC-666E1632F705}" destId="{DD69BC3A-9670-4A5D-961C-D112839E28F6}" srcOrd="5" destOrd="0" presId="urn:microsoft.com/office/officeart/2018/2/layout/IconVerticalSolidList"/>
    <dgm:cxn modelId="{3202BDEE-7CDD-4236-ABEE-119C9CD27789}" type="presParOf" srcId="{1CEFB58C-898F-4165-87DC-666E1632F705}" destId="{A1186C8A-FE14-4AD5-B981-995C70C53B88}" srcOrd="6" destOrd="0" presId="urn:microsoft.com/office/officeart/2018/2/layout/IconVerticalSolidList"/>
    <dgm:cxn modelId="{3EDC2C8A-354E-471C-99AD-8BFB256CA854}" type="presParOf" srcId="{A1186C8A-FE14-4AD5-B981-995C70C53B88}" destId="{BC23E672-ACB8-4782-B54C-42177C62E61A}" srcOrd="0" destOrd="0" presId="urn:microsoft.com/office/officeart/2018/2/layout/IconVerticalSolidList"/>
    <dgm:cxn modelId="{F1252FCF-1A28-4C79-93A3-C54A25341F5A}" type="presParOf" srcId="{A1186C8A-FE14-4AD5-B981-995C70C53B88}" destId="{C95D1D3F-7451-47FA-8F3C-3B1E12332CE2}" srcOrd="1" destOrd="0" presId="urn:microsoft.com/office/officeart/2018/2/layout/IconVerticalSolidList"/>
    <dgm:cxn modelId="{C126409C-AA9D-469F-8690-4F97B4E78C06}" type="presParOf" srcId="{A1186C8A-FE14-4AD5-B981-995C70C53B88}" destId="{C4EB7334-50DE-4CF2-BD49-B94623389DD1}" srcOrd="2" destOrd="0" presId="urn:microsoft.com/office/officeart/2018/2/layout/IconVerticalSolidList"/>
    <dgm:cxn modelId="{4362E6A0-7AA3-492E-AE99-B9D7681606EA}" type="presParOf" srcId="{A1186C8A-FE14-4AD5-B981-995C70C53B88}" destId="{E0969E52-736F-45A9-846F-30C28EA78124}" srcOrd="3" destOrd="0" presId="urn:microsoft.com/office/officeart/2018/2/layout/IconVerticalSolidList"/>
    <dgm:cxn modelId="{7EC78B40-AAF3-4210-930D-84F10623CCF5}" type="presParOf" srcId="{1CEFB58C-898F-4165-87DC-666E1632F705}" destId="{F3832456-BF23-403D-AB85-E3C8379D3FB6}" srcOrd="7" destOrd="0" presId="urn:microsoft.com/office/officeart/2018/2/layout/IconVerticalSolidList"/>
    <dgm:cxn modelId="{136E197F-0591-4851-8588-28282D467B32}" type="presParOf" srcId="{1CEFB58C-898F-4165-87DC-666E1632F705}" destId="{B6043467-8814-4DEB-9C42-9B34F078AAB5}" srcOrd="8" destOrd="0" presId="urn:microsoft.com/office/officeart/2018/2/layout/IconVerticalSolidList"/>
    <dgm:cxn modelId="{0330F187-422D-423A-88CD-FD74D2040B32}" type="presParOf" srcId="{B6043467-8814-4DEB-9C42-9B34F078AAB5}" destId="{688B3ABC-8B5D-4DBA-9B86-3BFBAB68C824}" srcOrd="0" destOrd="0" presId="urn:microsoft.com/office/officeart/2018/2/layout/IconVerticalSolidList"/>
    <dgm:cxn modelId="{485ED56B-FD5B-4863-BEEB-0ECA4796F373}" type="presParOf" srcId="{B6043467-8814-4DEB-9C42-9B34F078AAB5}" destId="{826577FD-CAC4-449D-B039-9025BD2D206A}" srcOrd="1" destOrd="0" presId="urn:microsoft.com/office/officeart/2018/2/layout/IconVerticalSolidList"/>
    <dgm:cxn modelId="{98B6C72B-AD34-460A-B481-84E9473306E2}" type="presParOf" srcId="{B6043467-8814-4DEB-9C42-9B34F078AAB5}" destId="{567539E1-4AB0-4754-A67F-701997E75CFC}" srcOrd="2" destOrd="0" presId="urn:microsoft.com/office/officeart/2018/2/layout/IconVerticalSolidList"/>
    <dgm:cxn modelId="{E53F3638-34E2-4861-AD6C-92A832D1F0E4}" type="presParOf" srcId="{B6043467-8814-4DEB-9C42-9B34F078AAB5}" destId="{E5EBA730-59A8-40F7-9C35-26044E693E5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2D472-311C-4F39-A642-F109FFB19714}">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24072E-5F21-41FE-9376-24E3DE464C0F}">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DE1803-79DA-4553-BC91-D02AE83E5484}">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Am I using my time wisely to prepare for school and my future? </a:t>
          </a:r>
          <a:endParaRPr lang="en-US" sz="1900" kern="1200"/>
        </a:p>
      </dsp:txBody>
      <dsp:txXfrm>
        <a:off x="836323" y="3399"/>
        <a:ext cx="9679276" cy="724089"/>
      </dsp:txXfrm>
    </dsp:sp>
    <dsp:sp modelId="{67C759C5-118E-45C6-9062-98574745316D}">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C8A252-09BF-4415-B8C8-050015E4671A}">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FCF2BB-07BD-44A2-AC1A-DB03640BA9AD}">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distractions are preventing me from being diligent in my studies? </a:t>
          </a:r>
          <a:endParaRPr lang="en-US" sz="1900" kern="1200"/>
        </a:p>
      </dsp:txBody>
      <dsp:txXfrm>
        <a:off x="836323" y="908511"/>
        <a:ext cx="9679276" cy="724089"/>
      </dsp:txXfrm>
    </dsp:sp>
    <dsp:sp modelId="{6A9D2EB4-BA5C-476F-9BA9-A8FB89FAF7A9}">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41FB1F-2F42-43D6-BBE4-0D751554EBD0}">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35F40-5BAE-48C8-993E-FA6C2FF2963D}">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Do I plan ahead for assignments and exams, or do I rush at the last minute? </a:t>
          </a:r>
          <a:endParaRPr lang="en-US" sz="1900" kern="1200"/>
        </a:p>
      </dsp:txBody>
      <dsp:txXfrm>
        <a:off x="836323" y="1813624"/>
        <a:ext cx="9679276" cy="724089"/>
      </dsp:txXfrm>
    </dsp:sp>
    <dsp:sp modelId="{BC23E672-ACB8-4782-B54C-42177C62E61A}">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5D1D3F-7451-47FA-8F3C-3B1E12332CE2}">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969E52-736F-45A9-846F-30C28EA78124}">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can I develop better habits of discipline and responsibility? </a:t>
          </a:r>
          <a:endParaRPr lang="en-US" sz="1900" kern="1200"/>
        </a:p>
      </dsp:txBody>
      <dsp:txXfrm>
        <a:off x="836323" y="2718736"/>
        <a:ext cx="9679276" cy="724089"/>
      </dsp:txXfrm>
    </dsp:sp>
    <dsp:sp modelId="{688B3ABC-8B5D-4DBA-9B86-3BFBAB68C824}">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6577FD-CAC4-449D-B039-9025BD2D206A}">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EBA730-59A8-40F7-9C35-26044E693E59}">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In what ways can I honour God through my attitude toward learning and preparation?</a:t>
          </a:r>
          <a:endParaRPr lang="en-US" sz="19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22/05/2026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22/05/2026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22/05/2026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plainbibleteaching.com/2012/01/25/pray-for-those-in-authority/"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91F5CA-B392-444C-88E3-BF5BAAEBD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59807F-B6FA-44D3-9A53-C55B6B5688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55060" y="5279511"/>
            <a:ext cx="9681882" cy="739880"/>
          </a:xfrm>
        </p:spPr>
        <p:txBody>
          <a:bodyPr anchor="b">
            <a:normAutofit/>
          </a:bodyPr>
          <a:lstStyle/>
          <a:p>
            <a:r>
              <a:rPr lang="en-GB" sz="3600">
                <a:solidFill>
                  <a:schemeClr val="tx1">
                    <a:lumMod val="85000"/>
                    <a:lumOff val="15000"/>
                  </a:schemeClr>
                </a:solidFill>
              </a:rPr>
              <a:t>Preparation</a:t>
            </a:r>
          </a:p>
        </p:txBody>
      </p:sp>
      <p:sp>
        <p:nvSpPr>
          <p:cNvPr id="3" name="Subtitle 2"/>
          <p:cNvSpPr>
            <a:spLocks noGrp="1"/>
          </p:cNvSpPr>
          <p:nvPr>
            <p:ph type="subTitle" idx="1"/>
          </p:nvPr>
        </p:nvSpPr>
        <p:spPr>
          <a:xfrm>
            <a:off x="2426447" y="6019391"/>
            <a:ext cx="7315199" cy="365125"/>
          </a:xfrm>
        </p:spPr>
        <p:txBody>
          <a:bodyPr vert="horz" lIns="91440" tIns="45720" rIns="91440" bIns="45720" rtlCol="0" anchor="t">
            <a:normAutofit/>
          </a:bodyPr>
          <a:lstStyle/>
          <a:p>
            <a:r>
              <a:rPr lang="en-GB" sz="1600">
                <a:solidFill>
                  <a:schemeClr val="tx1">
                    <a:lumMod val="85000"/>
                    <a:lumOff val="15000"/>
                  </a:schemeClr>
                </a:solidFill>
              </a:rPr>
              <a:t>TFTD 1</a:t>
            </a:r>
          </a:p>
        </p:txBody>
      </p:sp>
      <p:pic>
        <p:nvPicPr>
          <p:cNvPr id="4" name="Picture 3" descr="Preparation">
            <a:extLst>
              <a:ext uri="{FF2B5EF4-FFF2-40B4-BE49-F238E27FC236}">
                <a16:creationId xmlns:a16="http://schemas.microsoft.com/office/drawing/2014/main" id="{710FB111-D3D5-B934-D287-CC49F1BD31FF}"/>
              </a:ext>
            </a:extLst>
          </p:cNvPr>
          <p:cNvPicPr>
            <a:picLocks noChangeAspect="1"/>
          </p:cNvPicPr>
          <p:nvPr/>
        </p:nvPicPr>
        <p:blipFill>
          <a:blip r:embed="rId2"/>
          <a:srcRect t="18003" b="9393"/>
          <a:stretch>
            <a:fillRect/>
          </a:stretch>
        </p:blipFill>
        <p:spPr>
          <a:xfrm>
            <a:off x="20" y="10"/>
            <a:ext cx="12191979" cy="5886523"/>
          </a:xfrm>
          <a:custGeom>
            <a:avLst/>
            <a:gdLst/>
            <a:ahLst/>
            <a:cxnLst/>
            <a:rect l="l" t="t" r="r" b="b"/>
            <a:pathLst>
              <a:path w="12191999" h="5886533">
                <a:moveTo>
                  <a:pt x="4721173" y="4907914"/>
                </a:moveTo>
                <a:lnTo>
                  <a:pt x="4722109" y="4908125"/>
                </a:lnTo>
                <a:cubicBezTo>
                  <a:pt x="4721143" y="4908767"/>
                  <a:pt x="4718263" y="4909373"/>
                  <a:pt x="4717199" y="4909396"/>
                </a:cubicBezTo>
                <a:close/>
                <a:moveTo>
                  <a:pt x="0" y="0"/>
                </a:moveTo>
                <a:lnTo>
                  <a:pt x="12191999" y="0"/>
                </a:lnTo>
                <a:lnTo>
                  <a:pt x="12191999" y="5751311"/>
                </a:lnTo>
                <a:lnTo>
                  <a:pt x="12140860" y="5770509"/>
                </a:lnTo>
                <a:cubicBezTo>
                  <a:pt x="12126656" y="5772723"/>
                  <a:pt x="12093589" y="5827925"/>
                  <a:pt x="12080161" y="5826358"/>
                </a:cubicBezTo>
                <a:cubicBezTo>
                  <a:pt x="11978188" y="5850511"/>
                  <a:pt x="11967361" y="5873564"/>
                  <a:pt x="11917885" y="5861578"/>
                </a:cubicBezTo>
                <a:cubicBezTo>
                  <a:pt x="11872779" y="5859863"/>
                  <a:pt x="11928861" y="5896778"/>
                  <a:pt x="11894610" y="5883738"/>
                </a:cubicBezTo>
                <a:cubicBezTo>
                  <a:pt x="11860359" y="5870698"/>
                  <a:pt x="11736091" y="5807232"/>
                  <a:pt x="11712379" y="5783337"/>
                </a:cubicBezTo>
                <a:cubicBezTo>
                  <a:pt x="11688667" y="5759442"/>
                  <a:pt x="11627912" y="5782933"/>
                  <a:pt x="11585366" y="5740371"/>
                </a:cubicBezTo>
                <a:lnTo>
                  <a:pt x="11516470" y="5663679"/>
                </a:lnTo>
                <a:cubicBezTo>
                  <a:pt x="11468274" y="5661847"/>
                  <a:pt x="11507335" y="5626593"/>
                  <a:pt x="11462692" y="5610127"/>
                </a:cubicBezTo>
                <a:cubicBezTo>
                  <a:pt x="11417567" y="5608500"/>
                  <a:pt x="11408021" y="5556613"/>
                  <a:pt x="11369712" y="5548654"/>
                </a:cubicBezTo>
                <a:cubicBezTo>
                  <a:pt x="11354317" y="5554704"/>
                  <a:pt x="11288328" y="5499810"/>
                  <a:pt x="11273969" y="5488986"/>
                </a:cubicBezTo>
                <a:cubicBezTo>
                  <a:pt x="11231913" y="5490378"/>
                  <a:pt x="11221973" y="5480544"/>
                  <a:pt x="11195084" y="5467967"/>
                </a:cubicBezTo>
                <a:cubicBezTo>
                  <a:pt x="11164086" y="5497749"/>
                  <a:pt x="11171649" y="5471790"/>
                  <a:pt x="11143408" y="5468614"/>
                </a:cubicBezTo>
                <a:cubicBezTo>
                  <a:pt x="11125906" y="5464975"/>
                  <a:pt x="11102603" y="5460835"/>
                  <a:pt x="11085935" y="5459365"/>
                </a:cubicBezTo>
                <a:cubicBezTo>
                  <a:pt x="11057493" y="5459661"/>
                  <a:pt x="11029906" y="5441496"/>
                  <a:pt x="11030953" y="5456484"/>
                </a:cubicBezTo>
                <a:cubicBezTo>
                  <a:pt x="11007784" y="5459001"/>
                  <a:pt x="10982005" y="5463178"/>
                  <a:pt x="10951060" y="5461240"/>
                </a:cubicBezTo>
                <a:cubicBezTo>
                  <a:pt x="10885365" y="5424406"/>
                  <a:pt x="10915288" y="5460968"/>
                  <a:pt x="10857721" y="5448157"/>
                </a:cubicBezTo>
                <a:cubicBezTo>
                  <a:pt x="10806646" y="5435790"/>
                  <a:pt x="10707075" y="5402712"/>
                  <a:pt x="10644616" y="5387039"/>
                </a:cubicBezTo>
                <a:cubicBezTo>
                  <a:pt x="10616446" y="5382224"/>
                  <a:pt x="10558603" y="5371613"/>
                  <a:pt x="10519277" y="5366793"/>
                </a:cubicBezTo>
                <a:cubicBezTo>
                  <a:pt x="10495461" y="5368312"/>
                  <a:pt x="10473830" y="5354868"/>
                  <a:pt x="10445981" y="5364735"/>
                </a:cubicBezTo>
                <a:cubicBezTo>
                  <a:pt x="10436536" y="5368773"/>
                  <a:pt x="10409281" y="5367966"/>
                  <a:pt x="10383865" y="5360888"/>
                </a:cubicBezTo>
                <a:cubicBezTo>
                  <a:pt x="10374827" y="5369095"/>
                  <a:pt x="10347864" y="5360432"/>
                  <a:pt x="10336852" y="5360277"/>
                </a:cubicBezTo>
                <a:cubicBezTo>
                  <a:pt x="10323586" y="5366987"/>
                  <a:pt x="10274741" y="5357921"/>
                  <a:pt x="10261098" y="5350526"/>
                </a:cubicBezTo>
                <a:lnTo>
                  <a:pt x="10126497" y="5339011"/>
                </a:lnTo>
                <a:lnTo>
                  <a:pt x="10082166" y="5336916"/>
                </a:lnTo>
                <a:cubicBezTo>
                  <a:pt x="10074567" y="5338985"/>
                  <a:pt x="10046860" y="5337657"/>
                  <a:pt x="10039237" y="5338580"/>
                </a:cubicBezTo>
                <a:cubicBezTo>
                  <a:pt x="9998458" y="5328479"/>
                  <a:pt x="9984394" y="5327989"/>
                  <a:pt x="9960016" y="5323065"/>
                </a:cubicBezTo>
                <a:cubicBezTo>
                  <a:pt x="9918980" y="5322923"/>
                  <a:pt x="9888741" y="5326122"/>
                  <a:pt x="9847789" y="5316297"/>
                </a:cubicBezTo>
                <a:lnTo>
                  <a:pt x="9728306" y="5296090"/>
                </a:lnTo>
                <a:cubicBezTo>
                  <a:pt x="9675056" y="5305676"/>
                  <a:pt x="9602035" y="5297282"/>
                  <a:pt x="9584504" y="5284670"/>
                </a:cubicBezTo>
                <a:cubicBezTo>
                  <a:pt x="9518952" y="5270394"/>
                  <a:pt x="9415429" y="5244268"/>
                  <a:pt x="9343049" y="5238968"/>
                </a:cubicBezTo>
                <a:lnTo>
                  <a:pt x="9231367" y="5187063"/>
                </a:lnTo>
                <a:lnTo>
                  <a:pt x="9194807" y="5176984"/>
                </a:lnTo>
                <a:lnTo>
                  <a:pt x="9189243" y="5167745"/>
                </a:lnTo>
                <a:lnTo>
                  <a:pt x="9151229" y="5156543"/>
                </a:lnTo>
                <a:lnTo>
                  <a:pt x="9150207" y="5157608"/>
                </a:lnTo>
                <a:cubicBezTo>
                  <a:pt x="9147045" y="5159739"/>
                  <a:pt x="9143081" y="5160831"/>
                  <a:pt x="9137315" y="5159777"/>
                </a:cubicBezTo>
                <a:cubicBezTo>
                  <a:pt x="9138862" y="5179261"/>
                  <a:pt x="9130952" y="5165972"/>
                  <a:pt x="9113809" y="5161143"/>
                </a:cubicBezTo>
                <a:cubicBezTo>
                  <a:pt x="9112388" y="5190326"/>
                  <a:pt x="9068114" y="5155892"/>
                  <a:pt x="9053450" y="5169457"/>
                </a:cubicBezTo>
                <a:lnTo>
                  <a:pt x="9005483" y="5166172"/>
                </a:lnTo>
                <a:lnTo>
                  <a:pt x="9005198" y="5166412"/>
                </a:lnTo>
                <a:cubicBezTo>
                  <a:pt x="9003143" y="5166632"/>
                  <a:pt x="9000324" y="5166304"/>
                  <a:pt x="8996229" y="5165201"/>
                </a:cubicBezTo>
                <a:lnTo>
                  <a:pt x="8990391" y="5163140"/>
                </a:lnTo>
                <a:lnTo>
                  <a:pt x="8974334" y="5159914"/>
                </a:lnTo>
                <a:lnTo>
                  <a:pt x="8968008" y="5160614"/>
                </a:lnTo>
                <a:lnTo>
                  <a:pt x="8963045" y="5162839"/>
                </a:lnTo>
                <a:cubicBezTo>
                  <a:pt x="8954690" y="5154888"/>
                  <a:pt x="8955517" y="5145940"/>
                  <a:pt x="8928985" y="5166027"/>
                </a:cubicBezTo>
                <a:cubicBezTo>
                  <a:pt x="8898031" y="5165007"/>
                  <a:pt x="8789300" y="5150352"/>
                  <a:pt x="8752441" y="5146795"/>
                </a:cubicBezTo>
                <a:cubicBezTo>
                  <a:pt x="8719819" y="5136075"/>
                  <a:pt x="8748194" y="5149736"/>
                  <a:pt x="8707844" y="5144694"/>
                </a:cubicBezTo>
                <a:cubicBezTo>
                  <a:pt x="8671606" y="5125159"/>
                  <a:pt x="8639142" y="5141599"/>
                  <a:pt x="8596068" y="5136122"/>
                </a:cubicBezTo>
                <a:lnTo>
                  <a:pt x="8525227" y="5150964"/>
                </a:lnTo>
                <a:lnTo>
                  <a:pt x="8510980" y="5145049"/>
                </a:lnTo>
                <a:lnTo>
                  <a:pt x="8506164" y="5142048"/>
                </a:lnTo>
                <a:cubicBezTo>
                  <a:pt x="8502646" y="5140271"/>
                  <a:pt x="8500045" y="5139460"/>
                  <a:pt x="8497965" y="5139310"/>
                </a:cubicBezTo>
                <a:lnTo>
                  <a:pt x="8497591" y="5139489"/>
                </a:lnTo>
                <a:lnTo>
                  <a:pt x="8490246" y="5136439"/>
                </a:lnTo>
                <a:lnTo>
                  <a:pt x="8367179" y="5122397"/>
                </a:lnTo>
                <a:cubicBezTo>
                  <a:pt x="8362021" y="5120372"/>
                  <a:pt x="8357730" y="5120720"/>
                  <a:pt x="8353796" y="5122203"/>
                </a:cubicBezTo>
                <a:lnTo>
                  <a:pt x="8352369" y="5123043"/>
                </a:lnTo>
                <a:lnTo>
                  <a:pt x="8320101" y="5105625"/>
                </a:lnTo>
                <a:lnTo>
                  <a:pt x="8314429" y="5105299"/>
                </a:lnTo>
                <a:lnTo>
                  <a:pt x="8295170" y="5091404"/>
                </a:lnTo>
                <a:lnTo>
                  <a:pt x="8284273" y="5085581"/>
                </a:lnTo>
                <a:lnTo>
                  <a:pt x="8283146" y="5081138"/>
                </a:lnTo>
                <a:cubicBezTo>
                  <a:pt x="8280842" y="5077893"/>
                  <a:pt x="8276148" y="5075245"/>
                  <a:pt x="8266072" y="5073963"/>
                </a:cubicBezTo>
                <a:lnTo>
                  <a:pt x="8263373" y="5074193"/>
                </a:lnTo>
                <a:lnTo>
                  <a:pt x="8252030" y="5064350"/>
                </a:lnTo>
                <a:cubicBezTo>
                  <a:pt x="8248856" y="5060500"/>
                  <a:pt x="8246644" y="5056218"/>
                  <a:pt x="8245831" y="5051358"/>
                </a:cubicBezTo>
                <a:cubicBezTo>
                  <a:pt x="8181824" y="5054265"/>
                  <a:pt x="8147127" y="5020143"/>
                  <a:pt x="8090268" y="5005197"/>
                </a:cubicBezTo>
                <a:cubicBezTo>
                  <a:pt x="8025464" y="4982055"/>
                  <a:pt x="7967067" y="4960819"/>
                  <a:pt x="7905404" y="4963224"/>
                </a:cubicBezTo>
                <a:cubicBezTo>
                  <a:pt x="7835116" y="4948312"/>
                  <a:pt x="7780962" y="4946081"/>
                  <a:pt x="7718741" y="4937509"/>
                </a:cubicBezTo>
                <a:lnTo>
                  <a:pt x="7614343" y="4940980"/>
                </a:lnTo>
                <a:lnTo>
                  <a:pt x="7527539" y="4935152"/>
                </a:lnTo>
                <a:lnTo>
                  <a:pt x="7519567" y="4932599"/>
                </a:lnTo>
                <a:cubicBezTo>
                  <a:pt x="7513989" y="4931260"/>
                  <a:pt x="7510169" y="4930910"/>
                  <a:pt x="7507408" y="4931264"/>
                </a:cubicBezTo>
                <a:lnTo>
                  <a:pt x="7507036" y="4931591"/>
                </a:lnTo>
                <a:lnTo>
                  <a:pt x="7495791" y="4929639"/>
                </a:lnTo>
                <a:cubicBezTo>
                  <a:pt x="7476982" y="4925521"/>
                  <a:pt x="7422524" y="4942937"/>
                  <a:pt x="7405387" y="4937744"/>
                </a:cubicBezTo>
                <a:cubicBezTo>
                  <a:pt x="7374785" y="4940694"/>
                  <a:pt x="7333986" y="4941799"/>
                  <a:pt x="7312176" y="4947339"/>
                </a:cubicBezTo>
                <a:lnTo>
                  <a:pt x="7310849" y="4948781"/>
                </a:lnTo>
                <a:lnTo>
                  <a:pt x="7218556" y="4923532"/>
                </a:lnTo>
                <a:lnTo>
                  <a:pt x="7201098" y="4918982"/>
                </a:lnTo>
                <a:lnTo>
                  <a:pt x="7197000" y="4913624"/>
                </a:lnTo>
                <a:cubicBezTo>
                  <a:pt x="7192108" y="4910101"/>
                  <a:pt x="7184502" y="4907962"/>
                  <a:pt x="7170804" y="4908976"/>
                </a:cubicBezTo>
                <a:lnTo>
                  <a:pt x="7096984" y="4896748"/>
                </a:lnTo>
                <a:cubicBezTo>
                  <a:pt x="7061144" y="4895770"/>
                  <a:pt x="7050185" y="4894793"/>
                  <a:pt x="7018492" y="4897122"/>
                </a:cubicBezTo>
                <a:cubicBezTo>
                  <a:pt x="6937524" y="4886184"/>
                  <a:pt x="6943641" y="4862018"/>
                  <a:pt x="6904142" y="4867616"/>
                </a:cubicBezTo>
                <a:cubicBezTo>
                  <a:pt x="6871918" y="4872824"/>
                  <a:pt x="6787985" y="4853750"/>
                  <a:pt x="6708218" y="4839661"/>
                </a:cubicBezTo>
                <a:cubicBezTo>
                  <a:pt x="6649102" y="4830206"/>
                  <a:pt x="6628102" y="4816105"/>
                  <a:pt x="6549451" y="4810885"/>
                </a:cubicBezTo>
                <a:cubicBezTo>
                  <a:pt x="6472150" y="4766795"/>
                  <a:pt x="6409692" y="4790518"/>
                  <a:pt x="6317556" y="4764085"/>
                </a:cubicBezTo>
                <a:cubicBezTo>
                  <a:pt x="6297547" y="4748563"/>
                  <a:pt x="6209288" y="4765756"/>
                  <a:pt x="6168670" y="4761998"/>
                </a:cubicBezTo>
                <a:cubicBezTo>
                  <a:pt x="6128052" y="4758240"/>
                  <a:pt x="6090536" y="4744692"/>
                  <a:pt x="6073844" y="4741536"/>
                </a:cubicBezTo>
                <a:lnTo>
                  <a:pt x="6068526" y="4743073"/>
                </a:lnTo>
                <a:lnTo>
                  <a:pt x="6048634" y="4742390"/>
                </a:lnTo>
                <a:lnTo>
                  <a:pt x="6041279" y="4750739"/>
                </a:lnTo>
                <a:lnTo>
                  <a:pt x="6010088" y="4755832"/>
                </a:lnTo>
                <a:cubicBezTo>
                  <a:pt x="5998677" y="4756419"/>
                  <a:pt x="5970124" y="4755506"/>
                  <a:pt x="5957373" y="4752188"/>
                </a:cubicBezTo>
                <a:lnTo>
                  <a:pt x="5758915" y="4736496"/>
                </a:lnTo>
                <a:lnTo>
                  <a:pt x="5626957" y="4735473"/>
                </a:lnTo>
                <a:lnTo>
                  <a:pt x="5470902" y="4749493"/>
                </a:lnTo>
                <a:cubicBezTo>
                  <a:pt x="5478131" y="4762521"/>
                  <a:pt x="5439006" y="4748455"/>
                  <a:pt x="5432757" y="4760746"/>
                </a:cubicBezTo>
                <a:cubicBezTo>
                  <a:pt x="5429365" y="4770778"/>
                  <a:pt x="5391824" y="4775462"/>
                  <a:pt x="5381664" y="4778448"/>
                </a:cubicBezTo>
                <a:lnTo>
                  <a:pt x="5261760" y="4798865"/>
                </a:lnTo>
                <a:cubicBezTo>
                  <a:pt x="5251595" y="4799049"/>
                  <a:pt x="5230547" y="4807359"/>
                  <a:pt x="5222959" y="4809989"/>
                </a:cubicBezTo>
                <a:lnTo>
                  <a:pt x="5174657" y="4812979"/>
                </a:lnTo>
                <a:lnTo>
                  <a:pt x="5156551" y="4820202"/>
                </a:lnTo>
                <a:lnTo>
                  <a:pt x="5142595" y="4823602"/>
                </a:lnTo>
                <a:lnTo>
                  <a:pt x="5139593" y="4825703"/>
                </a:lnTo>
                <a:cubicBezTo>
                  <a:pt x="5133873" y="4829743"/>
                  <a:pt x="5128076" y="4833554"/>
                  <a:pt x="5121656" y="4836556"/>
                </a:cubicBezTo>
                <a:cubicBezTo>
                  <a:pt x="5108317" y="4807937"/>
                  <a:pt x="5064853" y="4857373"/>
                  <a:pt x="5065787" y="4829985"/>
                </a:cubicBezTo>
                <a:cubicBezTo>
                  <a:pt x="5028193" y="4841501"/>
                  <a:pt x="5038944" y="4812412"/>
                  <a:pt x="5011510" y="4846366"/>
                </a:cubicBezTo>
                <a:cubicBezTo>
                  <a:pt x="4937023" y="4845983"/>
                  <a:pt x="4916353" y="4832976"/>
                  <a:pt x="4840437" y="4870383"/>
                </a:cubicBezTo>
                <a:cubicBezTo>
                  <a:pt x="4806739" y="4887025"/>
                  <a:pt x="4784106" y="4898171"/>
                  <a:pt x="4762444" y="4898151"/>
                </a:cubicBezTo>
                <a:cubicBezTo>
                  <a:pt x="4741323" y="4902652"/>
                  <a:pt x="4729481" y="4905474"/>
                  <a:pt x="4723182" y="4907166"/>
                </a:cubicBezTo>
                <a:lnTo>
                  <a:pt x="4721173" y="4907914"/>
                </a:lnTo>
                <a:lnTo>
                  <a:pt x="4715524" y="4906639"/>
                </a:lnTo>
                <a:cubicBezTo>
                  <a:pt x="4680148" y="4913595"/>
                  <a:pt x="4524744" y="4914403"/>
                  <a:pt x="4515810" y="4916541"/>
                </a:cubicBezTo>
                <a:cubicBezTo>
                  <a:pt x="4457819" y="4929653"/>
                  <a:pt x="4462659" y="4930394"/>
                  <a:pt x="4428539" y="4927192"/>
                </a:cubicBezTo>
                <a:cubicBezTo>
                  <a:pt x="4423303" y="4923821"/>
                  <a:pt x="4368974" y="4930115"/>
                  <a:pt x="4362872" y="4928538"/>
                </a:cubicBezTo>
                <a:lnTo>
                  <a:pt x="4316962" y="4921923"/>
                </a:lnTo>
                <a:lnTo>
                  <a:pt x="4315106" y="4923264"/>
                </a:lnTo>
                <a:cubicBezTo>
                  <a:pt x="4306123" y="4926635"/>
                  <a:pt x="4299993" y="4926634"/>
                  <a:pt x="4295140" y="4925143"/>
                </a:cubicBezTo>
                <a:lnTo>
                  <a:pt x="4290059" y="4922226"/>
                </a:lnTo>
                <a:lnTo>
                  <a:pt x="4276138" y="4922472"/>
                </a:lnTo>
                <a:lnTo>
                  <a:pt x="4248113" y="4920148"/>
                </a:lnTo>
                <a:lnTo>
                  <a:pt x="4202046" y="4922943"/>
                </a:lnTo>
                <a:cubicBezTo>
                  <a:pt x="4201945" y="4923363"/>
                  <a:pt x="4201842" y="4923782"/>
                  <a:pt x="4201741" y="4924202"/>
                </a:cubicBezTo>
                <a:cubicBezTo>
                  <a:pt x="4200116" y="4927039"/>
                  <a:pt x="4197140" y="4929158"/>
                  <a:pt x="4191245" y="4929836"/>
                </a:cubicBezTo>
                <a:cubicBezTo>
                  <a:pt x="4204212" y="4947125"/>
                  <a:pt x="4161274" y="4945230"/>
                  <a:pt x="4142742" y="4945701"/>
                </a:cubicBezTo>
                <a:cubicBezTo>
                  <a:pt x="4124717" y="4952767"/>
                  <a:pt x="4099099" y="4966347"/>
                  <a:pt x="4083094" y="4972234"/>
                </a:cubicBezTo>
                <a:lnTo>
                  <a:pt x="4074543" y="4973069"/>
                </a:lnTo>
                <a:cubicBezTo>
                  <a:pt x="4074504" y="4973170"/>
                  <a:pt x="4074463" y="4973269"/>
                  <a:pt x="4074424" y="4973368"/>
                </a:cubicBezTo>
                <a:cubicBezTo>
                  <a:pt x="4072678" y="4974152"/>
                  <a:pt x="4069906" y="4974653"/>
                  <a:pt x="4065507" y="4974812"/>
                </a:cubicBezTo>
                <a:lnTo>
                  <a:pt x="4058951" y="4974594"/>
                </a:lnTo>
                <a:lnTo>
                  <a:pt x="4042361" y="4976215"/>
                </a:lnTo>
                <a:lnTo>
                  <a:pt x="4036993" y="4978649"/>
                </a:lnTo>
                <a:lnTo>
                  <a:pt x="4035360" y="4982316"/>
                </a:lnTo>
                <a:lnTo>
                  <a:pt x="4033775" y="4982081"/>
                </a:lnTo>
                <a:cubicBezTo>
                  <a:pt x="4021424" y="4977217"/>
                  <a:pt x="4016874" y="4968841"/>
                  <a:pt x="4004535" y="4994649"/>
                </a:cubicBezTo>
                <a:cubicBezTo>
                  <a:pt x="3976667" y="4987584"/>
                  <a:pt x="3972977" y="5002913"/>
                  <a:pt x="3936843" y="5012106"/>
                </a:cubicBezTo>
                <a:cubicBezTo>
                  <a:pt x="3920506" y="5004382"/>
                  <a:pt x="3908535" y="5009071"/>
                  <a:pt x="3897272" y="5017761"/>
                </a:cubicBezTo>
                <a:cubicBezTo>
                  <a:pt x="3861092" y="5017265"/>
                  <a:pt x="3829628" y="5031135"/>
                  <a:pt x="3789757" y="5037999"/>
                </a:cubicBezTo>
                <a:cubicBezTo>
                  <a:pt x="3741007" y="5052705"/>
                  <a:pt x="3725129" y="5054682"/>
                  <a:pt x="3682510" y="5061922"/>
                </a:cubicBezTo>
                <a:lnTo>
                  <a:pt x="3610032" y="5094193"/>
                </a:lnTo>
                <a:lnTo>
                  <a:pt x="3603852" y="5092831"/>
                </a:lnTo>
                <a:cubicBezTo>
                  <a:pt x="3599580" y="5092212"/>
                  <a:pt x="3596726" y="5092212"/>
                  <a:pt x="3594733" y="5092667"/>
                </a:cubicBezTo>
                <a:lnTo>
                  <a:pt x="3594498" y="5092936"/>
                </a:lnTo>
                <a:lnTo>
                  <a:pt x="3585975" y="5092246"/>
                </a:lnTo>
                <a:cubicBezTo>
                  <a:pt x="3571623" y="5090455"/>
                  <a:pt x="3549389" y="5104654"/>
                  <a:pt x="3536132" y="5101945"/>
                </a:cubicBezTo>
                <a:cubicBezTo>
                  <a:pt x="3513940" y="5106241"/>
                  <a:pt x="3488622" y="5099976"/>
                  <a:pt x="3473220" y="5105606"/>
                </a:cubicBezTo>
                <a:lnTo>
                  <a:pt x="3400725" y="5117654"/>
                </a:lnTo>
                <a:lnTo>
                  <a:pt x="3375935" y="5106247"/>
                </a:lnTo>
                <a:lnTo>
                  <a:pt x="3348219" y="5109860"/>
                </a:lnTo>
                <a:cubicBezTo>
                  <a:pt x="3337206" y="5110533"/>
                  <a:pt x="3327054" y="5111295"/>
                  <a:pt x="3319639" y="5114795"/>
                </a:cubicBezTo>
                <a:lnTo>
                  <a:pt x="3248529" y="5133347"/>
                </a:lnTo>
                <a:lnTo>
                  <a:pt x="3210308" y="5119794"/>
                </a:lnTo>
                <a:cubicBezTo>
                  <a:pt x="3206088" y="5117870"/>
                  <a:pt x="3200152" y="5117326"/>
                  <a:pt x="3190375" y="5119915"/>
                </a:cubicBezTo>
                <a:lnTo>
                  <a:pt x="3188145" y="5121096"/>
                </a:lnTo>
                <a:cubicBezTo>
                  <a:pt x="3182625" y="5119116"/>
                  <a:pt x="3141856" y="5121682"/>
                  <a:pt x="3108596" y="5122416"/>
                </a:cubicBezTo>
                <a:cubicBezTo>
                  <a:pt x="3055968" y="5124842"/>
                  <a:pt x="3048940" y="5117475"/>
                  <a:pt x="2988584" y="5125502"/>
                </a:cubicBezTo>
                <a:cubicBezTo>
                  <a:pt x="2928853" y="5129690"/>
                  <a:pt x="2917951" y="5124649"/>
                  <a:pt x="2876540" y="5133019"/>
                </a:cubicBezTo>
                <a:lnTo>
                  <a:pt x="2626864" y="5133771"/>
                </a:lnTo>
                <a:cubicBezTo>
                  <a:pt x="2562348" y="5111858"/>
                  <a:pt x="2563422" y="5142456"/>
                  <a:pt x="2491422" y="5135486"/>
                </a:cubicBezTo>
                <a:cubicBezTo>
                  <a:pt x="2433091" y="5200962"/>
                  <a:pt x="2455709" y="5160483"/>
                  <a:pt x="2415617" y="5168715"/>
                </a:cubicBezTo>
                <a:lnTo>
                  <a:pt x="2290098" y="5166151"/>
                </a:lnTo>
                <a:cubicBezTo>
                  <a:pt x="2257057" y="5152522"/>
                  <a:pt x="2202458" y="5187690"/>
                  <a:pt x="2161714" y="5169302"/>
                </a:cubicBezTo>
                <a:cubicBezTo>
                  <a:pt x="2122714" y="5172302"/>
                  <a:pt x="2080450" y="5180350"/>
                  <a:pt x="2056089" y="5184144"/>
                </a:cubicBezTo>
                <a:cubicBezTo>
                  <a:pt x="2019828" y="5191108"/>
                  <a:pt x="1978839" y="5203797"/>
                  <a:pt x="1944153" y="5211084"/>
                </a:cubicBezTo>
                <a:cubicBezTo>
                  <a:pt x="1925867" y="5199079"/>
                  <a:pt x="1896027" y="5224183"/>
                  <a:pt x="1847968" y="5227868"/>
                </a:cubicBezTo>
                <a:cubicBezTo>
                  <a:pt x="1827977" y="5213971"/>
                  <a:pt x="1815570" y="5230544"/>
                  <a:pt x="1777083" y="5212267"/>
                </a:cubicBezTo>
                <a:cubicBezTo>
                  <a:pt x="1775439" y="5214216"/>
                  <a:pt x="1773397" y="5216035"/>
                  <a:pt x="1771025" y="5217668"/>
                </a:cubicBezTo>
                <a:cubicBezTo>
                  <a:pt x="1757251" y="5227146"/>
                  <a:pt x="1735528" y="5228402"/>
                  <a:pt x="1722509" y="5220470"/>
                </a:cubicBezTo>
                <a:cubicBezTo>
                  <a:pt x="1691779" y="5208440"/>
                  <a:pt x="1662321" y="5203305"/>
                  <a:pt x="1633941" y="5200774"/>
                </a:cubicBezTo>
                <a:lnTo>
                  <a:pt x="1586145" y="5210184"/>
                </a:lnTo>
                <a:cubicBezTo>
                  <a:pt x="1567948" y="5215416"/>
                  <a:pt x="1545900" y="5226363"/>
                  <a:pt x="1524748" y="5232173"/>
                </a:cubicBezTo>
                <a:cubicBezTo>
                  <a:pt x="1502586" y="5235395"/>
                  <a:pt x="1478013" y="5230993"/>
                  <a:pt x="1459242" y="5245044"/>
                </a:cubicBezTo>
                <a:cubicBezTo>
                  <a:pt x="1421474" y="5260197"/>
                  <a:pt x="1374524" y="5244220"/>
                  <a:pt x="1349457" y="5280705"/>
                </a:cubicBezTo>
                <a:cubicBezTo>
                  <a:pt x="1273276" y="5302389"/>
                  <a:pt x="1121512" y="5336260"/>
                  <a:pt x="1009212" y="5361227"/>
                </a:cubicBezTo>
                <a:cubicBezTo>
                  <a:pt x="939016" y="5373529"/>
                  <a:pt x="866895" y="5370149"/>
                  <a:pt x="808572" y="5377024"/>
                </a:cubicBezTo>
                <a:cubicBezTo>
                  <a:pt x="802823" y="5374184"/>
                  <a:pt x="726016" y="5397963"/>
                  <a:pt x="719549" y="5396991"/>
                </a:cubicBezTo>
                <a:lnTo>
                  <a:pt x="698795" y="5397657"/>
                </a:lnTo>
                <a:cubicBezTo>
                  <a:pt x="689833" y="5401894"/>
                  <a:pt x="683492" y="5402495"/>
                  <a:pt x="678327" y="5401487"/>
                </a:cubicBezTo>
                <a:lnTo>
                  <a:pt x="672784" y="5399085"/>
                </a:lnTo>
                <a:lnTo>
                  <a:pt x="658406" y="5400696"/>
                </a:lnTo>
                <a:lnTo>
                  <a:pt x="629185" y="5401132"/>
                </a:lnTo>
                <a:lnTo>
                  <a:pt x="624558" y="5403782"/>
                </a:lnTo>
                <a:lnTo>
                  <a:pt x="581798" y="5408438"/>
                </a:lnTo>
                <a:cubicBezTo>
                  <a:pt x="581736" y="5408865"/>
                  <a:pt x="581671" y="5409294"/>
                  <a:pt x="581608" y="5409722"/>
                </a:cubicBezTo>
                <a:cubicBezTo>
                  <a:pt x="580204" y="5412704"/>
                  <a:pt x="577331" y="5415106"/>
                  <a:pt x="571299" y="5416358"/>
                </a:cubicBezTo>
                <a:cubicBezTo>
                  <a:pt x="551623" y="5426267"/>
                  <a:pt x="484499" y="5459654"/>
                  <a:pt x="463549" y="5469173"/>
                </a:cubicBezTo>
                <a:cubicBezTo>
                  <a:pt x="453136" y="5470720"/>
                  <a:pt x="449731" y="5472678"/>
                  <a:pt x="445606" y="5473465"/>
                </a:cubicBezTo>
                <a:lnTo>
                  <a:pt x="438799" y="5473893"/>
                </a:lnTo>
                <a:cubicBezTo>
                  <a:pt x="417222" y="5482183"/>
                  <a:pt x="343312" y="5513407"/>
                  <a:pt x="316138" y="5523213"/>
                </a:cubicBezTo>
                <a:cubicBezTo>
                  <a:pt x="298481" y="5517132"/>
                  <a:pt x="286556" y="5522972"/>
                  <a:pt x="275748" y="5532726"/>
                </a:cubicBezTo>
                <a:cubicBezTo>
                  <a:pt x="238274" y="5535784"/>
                  <a:pt x="207076" y="5552679"/>
                  <a:pt x="166496" y="5563424"/>
                </a:cubicBezTo>
                <a:lnTo>
                  <a:pt x="0" y="5629888"/>
                </a:ln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3B3D0E-53A4-3E0E-16E2-E44DFCA942EC}"/>
              </a:ext>
            </a:extLst>
          </p:cNvPr>
          <p:cNvSpPr>
            <a:spLocks noGrp="1"/>
          </p:cNvSpPr>
          <p:nvPr>
            <p:ph type="title"/>
          </p:nvPr>
        </p:nvSpPr>
        <p:spPr>
          <a:xfrm>
            <a:off x="808638" y="386930"/>
            <a:ext cx="9236700" cy="1188950"/>
          </a:xfrm>
        </p:spPr>
        <p:txBody>
          <a:bodyPr anchor="b">
            <a:normAutofit/>
          </a:bodyPr>
          <a:lstStyle/>
          <a:p>
            <a:r>
              <a:rPr lang="en-GB" sz="3800">
                <a:latin typeface="Arial"/>
                <a:cs typeface="Arial"/>
              </a:rPr>
              <a:t>What does it mean to be prepared as a student?</a:t>
            </a:r>
            <a:endParaRPr lang="en-US" sz="38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357C46-2E02-0BD0-09FD-D826D0C8EA78}"/>
              </a:ext>
            </a:extLst>
          </p:cNvPr>
          <p:cNvSpPr>
            <a:spLocks noGrp="1"/>
          </p:cNvSpPr>
          <p:nvPr>
            <p:ph idx="1"/>
          </p:nvPr>
        </p:nvSpPr>
        <p:spPr>
          <a:xfrm>
            <a:off x="793660" y="2599509"/>
            <a:ext cx="10143668" cy="3435531"/>
          </a:xfrm>
        </p:spPr>
        <p:txBody>
          <a:bodyPr vert="horz" lIns="91440" tIns="45720" rIns="91440" bIns="45720" rtlCol="0" anchor="ctr">
            <a:normAutofit/>
          </a:bodyPr>
          <a:lstStyle/>
          <a:p>
            <a:pPr>
              <a:buFont typeface="Arial"/>
              <a:buChar char="•"/>
            </a:pPr>
            <a:r>
              <a:rPr lang="en-GB" sz="2000" b="1">
                <a:ea typeface="+mn-lt"/>
                <a:cs typeface="+mn-lt"/>
              </a:rPr>
              <a:t>Academic preparation</a:t>
            </a:r>
            <a:r>
              <a:rPr lang="en-GB" sz="2000">
                <a:ea typeface="+mn-lt"/>
                <a:cs typeface="+mn-lt"/>
              </a:rPr>
              <a:t>: completing homework, revising lessons, reading ahead, organizing notes, and studying for tests. </a:t>
            </a:r>
            <a:endParaRPr lang="en-US" sz="2000"/>
          </a:p>
          <a:p>
            <a:pPr>
              <a:buFont typeface="Arial"/>
              <a:buChar char="•"/>
            </a:pPr>
            <a:r>
              <a:rPr lang="en-GB" sz="2000" b="1">
                <a:ea typeface="+mn-lt"/>
                <a:cs typeface="+mn-lt"/>
              </a:rPr>
              <a:t>Class preparation</a:t>
            </a:r>
            <a:r>
              <a:rPr lang="en-GB" sz="2000">
                <a:ea typeface="+mn-lt"/>
                <a:cs typeface="+mn-lt"/>
              </a:rPr>
              <a:t>: bringing the correct books or equipment, arriving on time, and understanding the day’s tasks. </a:t>
            </a:r>
            <a:endParaRPr lang="en-GB" sz="2000"/>
          </a:p>
          <a:p>
            <a:pPr>
              <a:buFont typeface="Arial"/>
              <a:buChar char="•"/>
            </a:pPr>
            <a:r>
              <a:rPr lang="en-GB" sz="2000" b="1">
                <a:ea typeface="+mn-lt"/>
                <a:cs typeface="+mn-lt"/>
              </a:rPr>
              <a:t>Exam preparation</a:t>
            </a:r>
            <a:r>
              <a:rPr lang="en-GB" sz="2000">
                <a:ea typeface="+mn-lt"/>
                <a:cs typeface="+mn-lt"/>
              </a:rPr>
              <a:t>: making revision schedules, practicing past papers, and reviewing key topics. </a:t>
            </a:r>
            <a:endParaRPr lang="en-GB" sz="2000"/>
          </a:p>
          <a:p>
            <a:pPr>
              <a:buFont typeface="Arial"/>
              <a:buChar char="•"/>
            </a:pPr>
            <a:r>
              <a:rPr lang="en-GB" sz="2000" b="1">
                <a:ea typeface="+mn-lt"/>
                <a:cs typeface="+mn-lt"/>
              </a:rPr>
              <a:t>Personal preparation</a:t>
            </a:r>
            <a:r>
              <a:rPr lang="en-GB" sz="2000">
                <a:ea typeface="+mn-lt"/>
                <a:cs typeface="+mn-lt"/>
              </a:rPr>
              <a:t>: developing skills such as time management, discipline, communication, and problem-solving. </a:t>
            </a:r>
            <a:endParaRPr lang="en-GB" sz="2000"/>
          </a:p>
          <a:p>
            <a:pPr>
              <a:buFont typeface="Arial"/>
              <a:buChar char="•"/>
            </a:pPr>
            <a:r>
              <a:rPr lang="en-GB" sz="2000" b="1">
                <a:ea typeface="+mn-lt"/>
                <a:cs typeface="+mn-lt"/>
              </a:rPr>
              <a:t>Future preparation</a:t>
            </a:r>
            <a:r>
              <a:rPr lang="en-GB" sz="2000">
                <a:ea typeface="+mn-lt"/>
                <a:cs typeface="+mn-lt"/>
              </a:rPr>
              <a:t>: preparing for higher education, careers, or adult life through subject choices, extracurricular activities, and career planning.</a:t>
            </a:r>
            <a:endParaRPr lang="en-GB" sz="2000"/>
          </a:p>
          <a:p>
            <a:pPr marL="0" indent="0">
              <a:buNone/>
            </a:pPr>
            <a:endParaRPr lang="en-GB" sz="2000"/>
          </a:p>
        </p:txBody>
      </p:sp>
    </p:spTree>
    <p:extLst>
      <p:ext uri="{BB962C8B-B14F-4D97-AF65-F5344CB8AC3E}">
        <p14:creationId xmlns:p14="http://schemas.microsoft.com/office/powerpoint/2010/main" val="1945490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47217B-E0A5-FAAD-2743-FE3764549879}"/>
              </a:ext>
            </a:extLst>
          </p:cNvPr>
          <p:cNvSpPr>
            <a:spLocks noGrp="1"/>
          </p:cNvSpPr>
          <p:nvPr>
            <p:ph type="title"/>
          </p:nvPr>
        </p:nvSpPr>
        <p:spPr>
          <a:xfrm>
            <a:off x="589560" y="856180"/>
            <a:ext cx="4560584" cy="1128068"/>
          </a:xfrm>
        </p:spPr>
        <p:txBody>
          <a:bodyPr anchor="ctr">
            <a:normAutofit/>
          </a:bodyPr>
          <a:lstStyle/>
          <a:p>
            <a:r>
              <a:rPr lang="en-GB" sz="3700"/>
              <a:t>THE CHRISTIAN PERSPECTIVE</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67E105B-BF5D-B4E5-7732-69CBFE3151F1}"/>
              </a:ext>
            </a:extLst>
          </p:cNvPr>
          <p:cNvSpPr>
            <a:spLocks noGrp="1"/>
          </p:cNvSpPr>
          <p:nvPr>
            <p:ph idx="1"/>
          </p:nvPr>
        </p:nvSpPr>
        <p:spPr>
          <a:xfrm>
            <a:off x="590719" y="2330505"/>
            <a:ext cx="4559425" cy="3979585"/>
          </a:xfrm>
        </p:spPr>
        <p:txBody>
          <a:bodyPr vert="horz" lIns="91440" tIns="45720" rIns="91440" bIns="45720" rtlCol="0" anchor="ctr">
            <a:normAutofit/>
          </a:bodyPr>
          <a:lstStyle/>
          <a:p>
            <a:r>
              <a:rPr lang="en-GB" sz="1600">
                <a:ea typeface="+mn-lt"/>
                <a:cs typeface="+mn-lt"/>
              </a:rPr>
              <a:t>Proverbs 21:5 says "</a:t>
            </a:r>
            <a:r>
              <a:rPr lang="en-GB" sz="1600">
                <a:latin typeface="Aptos"/>
                <a:ea typeface="+mn-lt"/>
                <a:cs typeface="Arial"/>
              </a:rPr>
              <a:t>The plans of the diligent are surely to abundance, and everyone hurrying about, surely to poverty." This </a:t>
            </a:r>
            <a:r>
              <a:rPr lang="en-GB" sz="1600">
                <a:ea typeface="+mn-lt"/>
                <a:cs typeface="+mn-lt"/>
              </a:rPr>
              <a:t>teaches us that those who prepare carefully and work diligently are more likely to succeed in life. The verse shows that planning ahead, studying regularly, managing time wisely, and putting consistent effort into schoolwork can lead to good results, confidence, and future opportunities. In contrast, rushing, procrastinating, or doing things without proper preparation can lead to poor performance and disappointment. This scripture encourages secondary school students to develop discipline, patience, and responsible habits so they can achieve their goals successfully.</a:t>
            </a:r>
            <a:endParaRPr lang="en-GB" sz="16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ristian cross Wallpaper 4K, AI art, Sunset, Jesus Cross">
            <a:extLst>
              <a:ext uri="{FF2B5EF4-FFF2-40B4-BE49-F238E27FC236}">
                <a16:creationId xmlns:a16="http://schemas.microsoft.com/office/drawing/2014/main" id="{D263372F-8897-E898-7D94-37BCF42DF4EC}"/>
              </a:ext>
            </a:extLst>
          </p:cNvPr>
          <p:cNvPicPr>
            <a:picLocks noChangeAspect="1"/>
          </p:cNvPicPr>
          <p:nvPr/>
        </p:nvPicPr>
        <p:blipFill>
          <a:blip r:embed="rId2"/>
          <a:srcRect l="20699" r="21275" b="2"/>
          <a:stretch>
            <a:fillRect/>
          </a:stretch>
        </p:blipFill>
        <p:spPr>
          <a:xfrm>
            <a:off x="5977788" y="799352"/>
            <a:ext cx="5425410" cy="5259296"/>
          </a:xfrm>
          <a:prstGeom prst="rect">
            <a:avLst/>
          </a:prstGeom>
        </p:spPr>
      </p:pic>
    </p:spTree>
    <p:extLst>
      <p:ext uri="{BB962C8B-B14F-4D97-AF65-F5344CB8AC3E}">
        <p14:creationId xmlns:p14="http://schemas.microsoft.com/office/powerpoint/2010/main" val="326994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1440D-D2C6-C22A-D4C1-0D299033F9F1}"/>
              </a:ext>
            </a:extLst>
          </p:cNvPr>
          <p:cNvSpPr>
            <a:spLocks noGrp="1"/>
          </p:cNvSpPr>
          <p:nvPr>
            <p:ph type="title"/>
          </p:nvPr>
        </p:nvSpPr>
        <p:spPr/>
        <p:txBody>
          <a:bodyPr/>
          <a:lstStyle/>
          <a:p>
            <a:r>
              <a:rPr lang="en-GB"/>
              <a:t>LET'S REFLECT</a:t>
            </a:r>
            <a:endParaRPr lang="en-GB" dirty="0"/>
          </a:p>
        </p:txBody>
      </p:sp>
      <p:graphicFrame>
        <p:nvGraphicFramePr>
          <p:cNvPr id="5" name="Content Placeholder 2">
            <a:extLst>
              <a:ext uri="{FF2B5EF4-FFF2-40B4-BE49-F238E27FC236}">
                <a16:creationId xmlns:a16="http://schemas.microsoft.com/office/drawing/2014/main" id="{1E859F06-2D5F-076C-1A4A-2DA46D4762B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887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wooden letters on a table&#10;&#10;AI-generated content may be incorrect.">
            <a:extLst>
              <a:ext uri="{FF2B5EF4-FFF2-40B4-BE49-F238E27FC236}">
                <a16:creationId xmlns:a16="http://schemas.microsoft.com/office/drawing/2014/main" id="{709713CB-0719-9CC6-7D9C-C5766A21B7D2}"/>
              </a:ext>
            </a:extLst>
          </p:cNvPr>
          <p:cNvPicPr>
            <a:picLocks noChangeAspect="1"/>
          </p:cNvPicPr>
          <p:nvPr/>
        </p:nvPicPr>
        <p:blipFill>
          <a:blip r:embed="rId2">
            <a:extLst>
              <a:ext uri="{837473B0-CC2E-450A-ABE3-18F120FF3D39}">
                <a1611:picAttrSrcUrl xmlns:a1611="http://schemas.microsoft.com/office/drawing/2016/11/main" r:id="rId3"/>
              </a:ext>
            </a:extLst>
          </a:blip>
          <a:srcRect r="5882" b="-1"/>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8915264-B269-0388-C0C1-06205762A56F}"/>
              </a:ext>
            </a:extLst>
          </p:cNvPr>
          <p:cNvSpPr>
            <a:spLocks noGrp="1"/>
          </p:cNvSpPr>
          <p:nvPr>
            <p:ph type="title"/>
          </p:nvPr>
        </p:nvSpPr>
        <p:spPr>
          <a:xfrm>
            <a:off x="7935402" y="743447"/>
            <a:ext cx="3445765" cy="3692028"/>
          </a:xfrm>
          <a:noFill/>
        </p:spPr>
        <p:txBody>
          <a:bodyPr vert="horz" lIns="91440" tIns="45720" rIns="91440" bIns="45720" rtlCol="0" anchor="b">
            <a:normAutofit/>
          </a:bodyPr>
          <a:lstStyle/>
          <a:p>
            <a:r>
              <a:rPr lang="en-US" sz="4800"/>
              <a:t>CHALLENGE</a:t>
            </a:r>
          </a:p>
        </p:txBody>
      </p:sp>
      <p:sp>
        <p:nvSpPr>
          <p:cNvPr id="3" name="Content Placeholder 2">
            <a:extLst>
              <a:ext uri="{FF2B5EF4-FFF2-40B4-BE49-F238E27FC236}">
                <a16:creationId xmlns:a16="http://schemas.microsoft.com/office/drawing/2014/main" id="{84DC9699-B12E-7E55-6B4A-811E3BAFEBF7}"/>
              </a:ext>
            </a:extLst>
          </p:cNvPr>
          <p:cNvSpPr>
            <a:spLocks noGrp="1"/>
          </p:cNvSpPr>
          <p:nvPr>
            <p:ph idx="1"/>
          </p:nvPr>
        </p:nvSpPr>
        <p:spPr>
          <a:xfrm>
            <a:off x="7935403" y="4629234"/>
            <a:ext cx="3445766" cy="1485319"/>
          </a:xfrm>
          <a:noFill/>
        </p:spPr>
        <p:txBody>
          <a:bodyPr vert="horz" lIns="91440" tIns="45720" rIns="91440" bIns="45720" rtlCol="0">
            <a:normAutofit/>
          </a:bodyPr>
          <a:lstStyle/>
          <a:p>
            <a:pPr marL="0" indent="0">
              <a:buNone/>
            </a:pPr>
            <a:r>
              <a:rPr lang="en-US" sz="2400"/>
              <a:t>If my current study habits continue, where will they lead me in the future?</a:t>
            </a:r>
          </a:p>
        </p:txBody>
      </p:sp>
    </p:spTree>
    <p:extLst>
      <p:ext uri="{BB962C8B-B14F-4D97-AF65-F5344CB8AC3E}">
        <p14:creationId xmlns:p14="http://schemas.microsoft.com/office/powerpoint/2010/main" val="2625838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41F9E7-D6F1-7BE1-63B7-BE6F1A54BC6D}"/>
              </a:ext>
            </a:extLst>
          </p:cNvPr>
          <p:cNvSpPr>
            <a:spLocks noGrp="1"/>
          </p:cNvSpPr>
          <p:nvPr>
            <p:ph type="title"/>
          </p:nvPr>
        </p:nvSpPr>
        <p:spPr>
          <a:xfrm>
            <a:off x="589560" y="856180"/>
            <a:ext cx="4560584" cy="1128068"/>
          </a:xfrm>
        </p:spPr>
        <p:txBody>
          <a:bodyPr anchor="ctr">
            <a:normAutofit/>
          </a:bodyPr>
          <a:lstStyle/>
          <a:p>
            <a:r>
              <a:rPr lang="en-GB" sz="4000"/>
              <a:t>PRAYER</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74093E7-6948-CA04-9BA7-E4725E4FB38F}"/>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r>
              <a:rPr lang="en-GB" sz="2000">
                <a:ea typeface="+mn-lt"/>
                <a:cs typeface="+mn-lt"/>
              </a:rPr>
              <a:t>Heavenly Father, </a:t>
            </a:r>
          </a:p>
          <a:p>
            <a:pPr marL="0" indent="0">
              <a:buNone/>
            </a:pPr>
            <a:r>
              <a:rPr lang="en-GB" sz="2000">
                <a:ea typeface="+mn-lt"/>
                <a:cs typeface="+mn-lt"/>
              </a:rPr>
              <a:t>Please help me to be diligent, disciplined, and responsible in my studies. Teach me to plan wisely, work hard, and avoid laziness or rushing through my work. Give me wisdom, strength, and patience so that I can use my abilities well and succeed in a way that honours you. Amen.</a:t>
            </a:r>
            <a:endParaRPr lang="en-GB" sz="20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ilhouette of a person kneeling in front of a lake&#10;&#10;AI-generated content may be incorrect.">
            <a:extLst>
              <a:ext uri="{FF2B5EF4-FFF2-40B4-BE49-F238E27FC236}">
                <a16:creationId xmlns:a16="http://schemas.microsoft.com/office/drawing/2014/main" id="{B2E6823A-A0E8-7863-8C67-9B98792CC43D}"/>
              </a:ext>
            </a:extLst>
          </p:cNvPr>
          <p:cNvPicPr>
            <a:picLocks noChangeAspect="1"/>
          </p:cNvPicPr>
          <p:nvPr/>
        </p:nvPicPr>
        <p:blipFill>
          <a:blip r:embed="rId2">
            <a:extLst>
              <a:ext uri="{837473B0-CC2E-450A-ABE3-18F120FF3D39}">
                <a1611:picAttrSrcUrl xmlns:a1611="http://schemas.microsoft.com/office/drawing/2016/11/main" r:id="rId3"/>
              </a:ext>
            </a:extLst>
          </a:blip>
          <a:srcRect l="8919" r="26606" b="-1"/>
          <a:stretch>
            <a:fillRect/>
          </a:stretch>
        </p:blipFill>
        <p:spPr>
          <a:xfrm>
            <a:off x="5977788" y="799352"/>
            <a:ext cx="5425410" cy="5259296"/>
          </a:xfrm>
          <a:prstGeom prst="rect">
            <a:avLst/>
          </a:prstGeom>
        </p:spPr>
      </p:pic>
    </p:spTree>
    <p:extLst>
      <p:ext uri="{BB962C8B-B14F-4D97-AF65-F5344CB8AC3E}">
        <p14:creationId xmlns:p14="http://schemas.microsoft.com/office/powerpoint/2010/main" val="38348830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Preparation</vt:lpstr>
      <vt:lpstr>What does it mean to be prepared as a student?</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73</cp:revision>
  <dcterms:created xsi:type="dcterms:W3CDTF">2013-07-15T20:26:40Z</dcterms:created>
  <dcterms:modified xsi:type="dcterms:W3CDTF">2026-05-22T14:33:10Z</dcterms:modified>
</cp:coreProperties>
</file>