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322A9B-D619-8D87-4228-1D267F155463}" v="131" dt="2026-05-11T14:09:38.8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F8322A9B-D619-8D87-4228-1D267F155463}"/>
    <pc:docChg chg="addSld modSld">
      <pc:chgData name="Ayodolamu Dada" userId="S::adada@ssso.southwark.sch.uk::ca945be6-2bda-4532-a82e-d342e4768e0e" providerId="AD" clId="Web-{F8322A9B-D619-8D87-4228-1D267F155463}" dt="2026-05-11T14:09:38.830" v="137" actId="20577"/>
      <pc:docMkLst>
        <pc:docMk/>
      </pc:docMkLst>
      <pc:sldChg chg="addSp delSp modSp mod setBg">
        <pc:chgData name="Ayodolamu Dada" userId="S::adada@ssso.southwark.sch.uk::ca945be6-2bda-4532-a82e-d342e4768e0e" providerId="AD" clId="Web-{F8322A9B-D619-8D87-4228-1D267F155463}" dt="2026-05-11T14:09:11.939" v="131"/>
        <pc:sldMkLst>
          <pc:docMk/>
          <pc:sldMk cId="109857222" sldId="256"/>
        </pc:sldMkLst>
        <pc:spChg chg="mod">
          <ac:chgData name="Ayodolamu Dada" userId="S::adada@ssso.southwark.sch.uk::ca945be6-2bda-4532-a82e-d342e4768e0e" providerId="AD" clId="Web-{F8322A9B-D619-8D87-4228-1D267F155463}" dt="2026-05-11T14:09:11.939" v="131"/>
          <ac:spMkLst>
            <pc:docMk/>
            <pc:sldMk cId="109857222" sldId="256"/>
            <ac:spMk id="2" creationId="{00000000-0000-0000-0000-000000000000}"/>
          </ac:spMkLst>
        </pc:spChg>
        <pc:spChg chg="mod">
          <ac:chgData name="Ayodolamu Dada" userId="S::adada@ssso.southwark.sch.uk::ca945be6-2bda-4532-a82e-d342e4768e0e" providerId="AD" clId="Web-{F8322A9B-D619-8D87-4228-1D267F155463}" dt="2026-05-11T14:09:11.939" v="131"/>
          <ac:spMkLst>
            <pc:docMk/>
            <pc:sldMk cId="109857222" sldId="256"/>
            <ac:spMk id="3" creationId="{00000000-0000-0000-0000-000000000000}"/>
          </ac:spMkLst>
        </pc:spChg>
        <pc:spChg chg="add del mod">
          <ac:chgData name="Ayodolamu Dada" userId="S::adada@ssso.southwark.sch.uk::ca945be6-2bda-4532-a82e-d342e4768e0e" providerId="AD" clId="Web-{F8322A9B-D619-8D87-4228-1D267F155463}" dt="2026-05-11T14:09:09.298" v="130"/>
          <ac:spMkLst>
            <pc:docMk/>
            <pc:sldMk cId="109857222" sldId="256"/>
            <ac:spMk id="5" creationId="{7108B68C-2BF9-7707-2C0F-D02FFB75D146}"/>
          </ac:spMkLst>
        </pc:spChg>
        <pc:spChg chg="add del">
          <ac:chgData name="Ayodolamu Dada" userId="S::adada@ssso.southwark.sch.uk::ca945be6-2bda-4532-a82e-d342e4768e0e" providerId="AD" clId="Web-{F8322A9B-D619-8D87-4228-1D267F155463}" dt="2026-05-11T14:09:11.939" v="131"/>
          <ac:spMkLst>
            <pc:docMk/>
            <pc:sldMk cId="109857222" sldId="256"/>
            <ac:spMk id="10" creationId="{06DA9DF9-31F7-4056-B42E-878CC92417B8}"/>
          </ac:spMkLst>
        </pc:spChg>
        <pc:spChg chg="add">
          <ac:chgData name="Ayodolamu Dada" userId="S::adada@ssso.southwark.sch.uk::ca945be6-2bda-4532-a82e-d342e4768e0e" providerId="AD" clId="Web-{F8322A9B-D619-8D87-4228-1D267F155463}" dt="2026-05-11T14:09:11.939" v="131"/>
          <ac:spMkLst>
            <pc:docMk/>
            <pc:sldMk cId="109857222" sldId="256"/>
            <ac:spMk id="15" creationId="{ECC07320-C2CA-4E29-8481-9D9E143C7788}"/>
          </ac:spMkLst>
        </pc:spChg>
        <pc:spChg chg="add">
          <ac:chgData name="Ayodolamu Dada" userId="S::adada@ssso.southwark.sch.uk::ca945be6-2bda-4532-a82e-d342e4768e0e" providerId="AD" clId="Web-{F8322A9B-D619-8D87-4228-1D267F155463}" dt="2026-05-11T14:09:11.939" v="131"/>
          <ac:spMkLst>
            <pc:docMk/>
            <pc:sldMk cId="109857222" sldId="256"/>
            <ac:spMk id="17" creationId="{178FB36B-5BFE-42CA-BC60-1115E0D95EEC}"/>
          </ac:spMkLst>
        </pc:spChg>
        <pc:picChg chg="add del mod">
          <ac:chgData name="Ayodolamu Dada" userId="S::adada@ssso.southwark.sch.uk::ca945be6-2bda-4532-a82e-d342e4768e0e" providerId="AD" clId="Web-{F8322A9B-D619-8D87-4228-1D267F155463}" dt="2026-05-11T14:09:03.048" v="127"/>
          <ac:picMkLst>
            <pc:docMk/>
            <pc:sldMk cId="109857222" sldId="256"/>
            <ac:picMk id="4" creationId="{FA924D4A-D97C-0643-917B-4E5A94782498}"/>
          </ac:picMkLst>
        </pc:picChg>
        <pc:picChg chg="add mod ord">
          <ac:chgData name="Ayodolamu Dada" userId="S::adada@ssso.southwark.sch.uk::ca945be6-2bda-4532-a82e-d342e4768e0e" providerId="AD" clId="Web-{F8322A9B-D619-8D87-4228-1D267F155463}" dt="2026-05-11T14:09:11.939" v="131"/>
          <ac:picMkLst>
            <pc:docMk/>
            <pc:sldMk cId="109857222" sldId="256"/>
            <ac:picMk id="7" creationId="{23266682-6417-4300-426C-C3CD1D71E581}"/>
          </ac:picMkLst>
        </pc:picChg>
      </pc:sldChg>
      <pc:sldChg chg="addSp delSp modSp new mod setBg">
        <pc:chgData name="Ayodolamu Dada" userId="S::adada@ssso.southwark.sch.uk::ca945be6-2bda-4532-a82e-d342e4768e0e" providerId="AD" clId="Web-{F8322A9B-D619-8D87-4228-1D267F155463}" dt="2026-05-11T14:09:26.330" v="135"/>
        <pc:sldMkLst>
          <pc:docMk/>
          <pc:sldMk cId="1839841107" sldId="257"/>
        </pc:sldMkLst>
        <pc:spChg chg="mod">
          <ac:chgData name="Ayodolamu Dada" userId="S::adada@ssso.southwark.sch.uk::ca945be6-2bda-4532-a82e-d342e4768e0e" providerId="AD" clId="Web-{F8322A9B-D619-8D87-4228-1D267F155463}" dt="2026-05-11T14:09:22.830" v="134"/>
          <ac:spMkLst>
            <pc:docMk/>
            <pc:sldMk cId="1839841107" sldId="257"/>
            <ac:spMk id="2" creationId="{FEF52518-A427-02E1-73B6-2DB4F718D424}"/>
          </ac:spMkLst>
        </pc:spChg>
        <pc:spChg chg="mod ord">
          <ac:chgData name="Ayodolamu Dada" userId="S::adada@ssso.southwark.sch.uk::ca945be6-2bda-4532-a82e-d342e4768e0e" providerId="AD" clId="Web-{F8322A9B-D619-8D87-4228-1D267F155463}" dt="2026-05-11T14:09:22.830" v="134"/>
          <ac:spMkLst>
            <pc:docMk/>
            <pc:sldMk cId="1839841107" sldId="257"/>
            <ac:spMk id="3" creationId="{E154D170-BE74-CF93-0CFC-59B41DF06AD9}"/>
          </ac:spMkLst>
        </pc:spChg>
        <pc:spChg chg="add del mod">
          <ac:chgData name="Ayodolamu Dada" userId="S::adada@ssso.southwark.sch.uk::ca945be6-2bda-4532-a82e-d342e4768e0e" providerId="AD" clId="Web-{F8322A9B-D619-8D87-4228-1D267F155463}" dt="2026-05-11T14:09:26.330" v="135"/>
          <ac:spMkLst>
            <pc:docMk/>
            <pc:sldMk cId="1839841107" sldId="257"/>
            <ac:spMk id="5" creationId="{E468CAED-AFD1-5C51-ABFE-818942748FE6}"/>
          </ac:spMkLst>
        </pc:spChg>
        <pc:spChg chg="add del">
          <ac:chgData name="Ayodolamu Dada" userId="S::adada@ssso.southwark.sch.uk::ca945be6-2bda-4532-a82e-d342e4768e0e" providerId="AD" clId="Web-{F8322A9B-D619-8D87-4228-1D267F155463}" dt="2026-05-11T14:09:22.830" v="133"/>
          <ac:spMkLst>
            <pc:docMk/>
            <pc:sldMk cId="1839841107" sldId="257"/>
            <ac:spMk id="10" creationId="{637B2035-1FCB-439A-B421-095E136C7E07}"/>
          </ac:spMkLst>
        </pc:spChg>
        <pc:spChg chg="add del">
          <ac:chgData name="Ayodolamu Dada" userId="S::adada@ssso.southwark.sch.uk::ca945be6-2bda-4532-a82e-d342e4768e0e" providerId="AD" clId="Web-{F8322A9B-D619-8D87-4228-1D267F155463}" dt="2026-05-11T14:09:22.830" v="133"/>
          <ac:spMkLst>
            <pc:docMk/>
            <pc:sldMk cId="1839841107" sldId="257"/>
            <ac:spMk id="12" creationId="{676D6CDF-C512-4739-B158-55EE955EFA39}"/>
          </ac:spMkLst>
        </pc:spChg>
        <pc:spChg chg="add">
          <ac:chgData name="Ayodolamu Dada" userId="S::adada@ssso.southwark.sch.uk::ca945be6-2bda-4532-a82e-d342e4768e0e" providerId="AD" clId="Web-{F8322A9B-D619-8D87-4228-1D267F155463}" dt="2026-05-11T14:09:22.830" v="134"/>
          <ac:spMkLst>
            <pc:docMk/>
            <pc:sldMk cId="1839841107" sldId="257"/>
            <ac:spMk id="14" creationId="{04812C46-200A-4DEB-A05E-3ED6C68C2387}"/>
          </ac:spMkLst>
        </pc:spChg>
        <pc:spChg chg="add">
          <ac:chgData name="Ayodolamu Dada" userId="S::adada@ssso.southwark.sch.uk::ca945be6-2bda-4532-a82e-d342e4768e0e" providerId="AD" clId="Web-{F8322A9B-D619-8D87-4228-1D267F155463}" dt="2026-05-11T14:09:22.830" v="134"/>
          <ac:spMkLst>
            <pc:docMk/>
            <pc:sldMk cId="1839841107" sldId="257"/>
            <ac:spMk id="15" creationId="{D1EA859B-E555-4109-94F3-6700E046E008}"/>
          </ac:spMkLst>
        </pc:spChg>
        <pc:picChg chg="add mod ord">
          <ac:chgData name="Ayodolamu Dada" userId="S::adada@ssso.southwark.sch.uk::ca945be6-2bda-4532-a82e-d342e4768e0e" providerId="AD" clId="Web-{F8322A9B-D619-8D87-4228-1D267F155463}" dt="2026-05-11T14:09:22.830" v="134"/>
          <ac:picMkLst>
            <pc:docMk/>
            <pc:sldMk cId="1839841107" sldId="257"/>
            <ac:picMk id="4" creationId="{E9F94010-2ABB-9DA2-326C-963D77BABE65}"/>
          </ac:picMkLst>
        </pc:picChg>
      </pc:sldChg>
      <pc:sldChg chg="addSp modSp new mod setBg">
        <pc:chgData name="Ayodolamu Dada" userId="S::adada@ssso.southwark.sch.uk::ca945be6-2bda-4532-a82e-d342e4768e0e" providerId="AD" clId="Web-{F8322A9B-D619-8D87-4228-1D267F155463}" dt="2026-05-11T14:09:33.299" v="136"/>
        <pc:sldMkLst>
          <pc:docMk/>
          <pc:sldMk cId="2760824540" sldId="258"/>
        </pc:sldMkLst>
        <pc:spChg chg="mod">
          <ac:chgData name="Ayodolamu Dada" userId="S::adada@ssso.southwark.sch.uk::ca945be6-2bda-4532-a82e-d342e4768e0e" providerId="AD" clId="Web-{F8322A9B-D619-8D87-4228-1D267F155463}" dt="2026-05-11T14:09:33.299" v="136"/>
          <ac:spMkLst>
            <pc:docMk/>
            <pc:sldMk cId="2760824540" sldId="258"/>
            <ac:spMk id="2" creationId="{0F26AB3D-5F99-DD4E-735E-CAAE1615A024}"/>
          </ac:spMkLst>
        </pc:spChg>
        <pc:spChg chg="mod">
          <ac:chgData name="Ayodolamu Dada" userId="S::adada@ssso.southwark.sch.uk::ca945be6-2bda-4532-a82e-d342e4768e0e" providerId="AD" clId="Web-{F8322A9B-D619-8D87-4228-1D267F155463}" dt="2026-05-11T14:09:33.299" v="136"/>
          <ac:spMkLst>
            <pc:docMk/>
            <pc:sldMk cId="2760824540" sldId="258"/>
            <ac:spMk id="3" creationId="{B6051B97-7826-99B0-785D-73369D05E128}"/>
          </ac:spMkLst>
        </pc:spChg>
        <pc:spChg chg="add">
          <ac:chgData name="Ayodolamu Dada" userId="S::adada@ssso.southwark.sch.uk::ca945be6-2bda-4532-a82e-d342e4768e0e" providerId="AD" clId="Web-{F8322A9B-D619-8D87-4228-1D267F155463}" dt="2026-05-11T14:09:33.299" v="136"/>
          <ac:spMkLst>
            <pc:docMk/>
            <pc:sldMk cId="2760824540" sldId="258"/>
            <ac:spMk id="9" creationId="{F13C74B1-5B17-4795-BED0-7140497B445A}"/>
          </ac:spMkLst>
        </pc:spChg>
        <pc:spChg chg="add">
          <ac:chgData name="Ayodolamu Dada" userId="S::adada@ssso.southwark.sch.uk::ca945be6-2bda-4532-a82e-d342e4768e0e" providerId="AD" clId="Web-{F8322A9B-D619-8D87-4228-1D267F155463}" dt="2026-05-11T14:09:33.299" v="136"/>
          <ac:spMkLst>
            <pc:docMk/>
            <pc:sldMk cId="2760824540" sldId="258"/>
            <ac:spMk id="11" creationId="{D4974D33-8DC5-464E-8C6D-BE58F0669C17}"/>
          </ac:spMkLst>
        </pc:spChg>
        <pc:picChg chg="add mod">
          <ac:chgData name="Ayodolamu Dada" userId="S::adada@ssso.southwark.sch.uk::ca945be6-2bda-4532-a82e-d342e4768e0e" providerId="AD" clId="Web-{F8322A9B-D619-8D87-4228-1D267F155463}" dt="2026-05-11T14:09:33.299" v="136"/>
          <ac:picMkLst>
            <pc:docMk/>
            <pc:sldMk cId="2760824540" sldId="258"/>
            <ac:picMk id="4" creationId="{F199FA7F-42B9-25E8-BD4D-4FC4BF2D50CB}"/>
          </ac:picMkLst>
        </pc:picChg>
      </pc:sldChg>
      <pc:sldChg chg="addSp delSp modSp new">
        <pc:chgData name="Ayodolamu Dada" userId="S::adada@ssso.southwark.sch.uk::ca945be6-2bda-4532-a82e-d342e4768e0e" providerId="AD" clId="Web-{F8322A9B-D619-8D87-4228-1D267F155463}" dt="2026-05-11T14:07:28.421" v="115"/>
        <pc:sldMkLst>
          <pc:docMk/>
          <pc:sldMk cId="2714845946" sldId="259"/>
        </pc:sldMkLst>
        <pc:spChg chg="mod">
          <ac:chgData name="Ayodolamu Dada" userId="S::adada@ssso.southwark.sch.uk::ca945be6-2bda-4532-a82e-d342e4768e0e" providerId="AD" clId="Web-{F8322A9B-D619-8D87-4228-1D267F155463}" dt="2026-05-11T14:01:06.583" v="19" actId="20577"/>
          <ac:spMkLst>
            <pc:docMk/>
            <pc:sldMk cId="2714845946" sldId="259"/>
            <ac:spMk id="2" creationId="{BDB47894-9A79-A454-511B-456E9D9B6850}"/>
          </ac:spMkLst>
        </pc:spChg>
        <pc:spChg chg="del mod">
          <ac:chgData name="Ayodolamu Dada" userId="S::adada@ssso.southwark.sch.uk::ca945be6-2bda-4532-a82e-d342e4768e0e" providerId="AD" clId="Web-{F8322A9B-D619-8D87-4228-1D267F155463}" dt="2026-05-11T14:07:28.421" v="115"/>
          <ac:spMkLst>
            <pc:docMk/>
            <pc:sldMk cId="2714845946" sldId="259"/>
            <ac:spMk id="3" creationId="{88FCD5E2-BCA1-431B-CE34-504942B46F2B}"/>
          </ac:spMkLst>
        </pc:spChg>
        <pc:graphicFrameChg chg="add">
          <ac:chgData name="Ayodolamu Dada" userId="S::adada@ssso.southwark.sch.uk::ca945be6-2bda-4532-a82e-d342e4768e0e" providerId="AD" clId="Web-{F8322A9B-D619-8D87-4228-1D267F155463}" dt="2026-05-11T14:07:28.421" v="115"/>
          <ac:graphicFrameMkLst>
            <pc:docMk/>
            <pc:sldMk cId="2714845946" sldId="259"/>
            <ac:graphicFrameMk id="5" creationId="{E825A494-4ED3-DEDF-5211-E9C1DC4CE3DC}"/>
          </ac:graphicFrameMkLst>
        </pc:graphicFrameChg>
      </pc:sldChg>
      <pc:sldChg chg="addSp delSp modSp new mod setBg">
        <pc:chgData name="Ayodolamu Dada" userId="S::adada@ssso.southwark.sch.uk::ca945be6-2bda-4532-a82e-d342e4768e0e" providerId="AD" clId="Web-{F8322A9B-D619-8D87-4228-1D267F155463}" dt="2026-05-11T14:06:48.013" v="108"/>
        <pc:sldMkLst>
          <pc:docMk/>
          <pc:sldMk cId="492448486" sldId="260"/>
        </pc:sldMkLst>
        <pc:spChg chg="mod">
          <ac:chgData name="Ayodolamu Dada" userId="S::adada@ssso.southwark.sch.uk::ca945be6-2bda-4532-a82e-d342e4768e0e" providerId="AD" clId="Web-{F8322A9B-D619-8D87-4228-1D267F155463}" dt="2026-05-11T14:06:38.372" v="104"/>
          <ac:spMkLst>
            <pc:docMk/>
            <pc:sldMk cId="492448486" sldId="260"/>
            <ac:spMk id="2" creationId="{AF461AB4-690B-6DB8-48EC-984C18F4516F}"/>
          </ac:spMkLst>
        </pc:spChg>
        <pc:spChg chg="mod">
          <ac:chgData name="Ayodolamu Dada" userId="S::adada@ssso.southwark.sch.uk::ca945be6-2bda-4532-a82e-d342e4768e0e" providerId="AD" clId="Web-{F8322A9B-D619-8D87-4228-1D267F155463}" dt="2026-05-11T14:06:45.294" v="107" actId="20577"/>
          <ac:spMkLst>
            <pc:docMk/>
            <pc:sldMk cId="492448486" sldId="260"/>
            <ac:spMk id="3" creationId="{23B298C4-AE72-F116-0EEE-22F33964A145}"/>
          </ac:spMkLst>
        </pc:spChg>
        <pc:spChg chg="add del mod">
          <ac:chgData name="Ayodolamu Dada" userId="S::adada@ssso.southwark.sch.uk::ca945be6-2bda-4532-a82e-d342e4768e0e" providerId="AD" clId="Web-{F8322A9B-D619-8D87-4228-1D267F155463}" dt="2026-05-11T14:06:48.013" v="108"/>
          <ac:spMkLst>
            <pc:docMk/>
            <pc:sldMk cId="492448486" sldId="260"/>
            <ac:spMk id="5" creationId="{A7F101DD-F416-ED89-08E1-4713BA8B64A4}"/>
          </ac:spMkLst>
        </pc:spChg>
        <pc:spChg chg="add">
          <ac:chgData name="Ayodolamu Dada" userId="S::adada@ssso.southwark.sch.uk::ca945be6-2bda-4532-a82e-d342e4768e0e" providerId="AD" clId="Web-{F8322A9B-D619-8D87-4228-1D267F155463}" dt="2026-05-11T14:06:38.372" v="104"/>
          <ac:spMkLst>
            <pc:docMk/>
            <pc:sldMk cId="492448486" sldId="260"/>
            <ac:spMk id="10" creationId="{04812C46-200A-4DEB-A05E-3ED6C68C2387}"/>
          </ac:spMkLst>
        </pc:spChg>
        <pc:spChg chg="add">
          <ac:chgData name="Ayodolamu Dada" userId="S::adada@ssso.southwark.sch.uk::ca945be6-2bda-4532-a82e-d342e4768e0e" providerId="AD" clId="Web-{F8322A9B-D619-8D87-4228-1D267F155463}" dt="2026-05-11T14:06:38.372" v="104"/>
          <ac:spMkLst>
            <pc:docMk/>
            <pc:sldMk cId="492448486" sldId="260"/>
            <ac:spMk id="12" creationId="{D1EA859B-E555-4109-94F3-6700E046E008}"/>
          </ac:spMkLst>
        </pc:spChg>
        <pc:picChg chg="add mod ord">
          <ac:chgData name="Ayodolamu Dada" userId="S::adada@ssso.southwark.sch.uk::ca945be6-2bda-4532-a82e-d342e4768e0e" providerId="AD" clId="Web-{F8322A9B-D619-8D87-4228-1D267F155463}" dt="2026-05-11T14:06:38.372" v="104"/>
          <ac:picMkLst>
            <pc:docMk/>
            <pc:sldMk cId="492448486" sldId="260"/>
            <ac:picMk id="4" creationId="{72F66C7A-04DF-BB04-B33F-7239AB31AB66}"/>
          </ac:picMkLst>
        </pc:picChg>
      </pc:sldChg>
      <pc:sldChg chg="addSp delSp modSp new mod setBg">
        <pc:chgData name="Ayodolamu Dada" userId="S::adada@ssso.southwark.sch.uk::ca945be6-2bda-4532-a82e-d342e4768e0e" providerId="AD" clId="Web-{F8322A9B-D619-8D87-4228-1D267F155463}" dt="2026-05-11T14:09:38.830" v="137" actId="20577"/>
        <pc:sldMkLst>
          <pc:docMk/>
          <pc:sldMk cId="3115177385" sldId="261"/>
        </pc:sldMkLst>
        <pc:spChg chg="mod">
          <ac:chgData name="Ayodolamu Dada" userId="S::adada@ssso.southwark.sch.uk::ca945be6-2bda-4532-a82e-d342e4768e0e" providerId="AD" clId="Web-{F8322A9B-D619-8D87-4228-1D267F155463}" dt="2026-05-11T14:07:22.858" v="114"/>
          <ac:spMkLst>
            <pc:docMk/>
            <pc:sldMk cId="3115177385" sldId="261"/>
            <ac:spMk id="2" creationId="{C7D99CDE-047D-403D-F199-045CF6F07591}"/>
          </ac:spMkLst>
        </pc:spChg>
        <pc:spChg chg="mod">
          <ac:chgData name="Ayodolamu Dada" userId="S::adada@ssso.southwark.sch.uk::ca945be6-2bda-4532-a82e-d342e4768e0e" providerId="AD" clId="Web-{F8322A9B-D619-8D87-4228-1D267F155463}" dt="2026-05-11T14:09:38.830" v="137" actId="20577"/>
          <ac:spMkLst>
            <pc:docMk/>
            <pc:sldMk cId="3115177385" sldId="261"/>
            <ac:spMk id="3" creationId="{D548B32F-BAB6-0759-FED4-AA87DF787AF8}"/>
          </ac:spMkLst>
        </pc:spChg>
        <pc:spChg chg="add del mod">
          <ac:chgData name="Ayodolamu Dada" userId="S::adada@ssso.southwark.sch.uk::ca945be6-2bda-4532-a82e-d342e4768e0e" providerId="AD" clId="Web-{F8322A9B-D619-8D87-4228-1D267F155463}" dt="2026-05-11T14:06:58.170" v="109"/>
          <ac:spMkLst>
            <pc:docMk/>
            <pc:sldMk cId="3115177385" sldId="261"/>
            <ac:spMk id="5" creationId="{58A8FE8B-981C-45E4-A1D7-0568E79FEE46}"/>
          </ac:spMkLst>
        </pc:spChg>
        <pc:spChg chg="add">
          <ac:chgData name="Ayodolamu Dada" userId="S::adada@ssso.southwark.sch.uk::ca945be6-2bda-4532-a82e-d342e4768e0e" providerId="AD" clId="Web-{F8322A9B-D619-8D87-4228-1D267F155463}" dt="2026-05-11T14:07:22.858" v="114"/>
          <ac:spMkLst>
            <pc:docMk/>
            <pc:sldMk cId="3115177385" sldId="261"/>
            <ac:spMk id="6" creationId="{04812C46-200A-4DEB-A05E-3ED6C68C2387}"/>
          </ac:spMkLst>
        </pc:spChg>
        <pc:spChg chg="add">
          <ac:chgData name="Ayodolamu Dada" userId="S::adada@ssso.southwark.sch.uk::ca945be6-2bda-4532-a82e-d342e4768e0e" providerId="AD" clId="Web-{F8322A9B-D619-8D87-4228-1D267F155463}" dt="2026-05-11T14:07:22.858" v="114"/>
          <ac:spMkLst>
            <pc:docMk/>
            <pc:sldMk cId="3115177385" sldId="261"/>
            <ac:spMk id="7" creationId="{D1EA859B-E555-4109-94F3-6700E046E008}"/>
          </ac:spMkLst>
        </pc:spChg>
        <pc:spChg chg="add del">
          <ac:chgData name="Ayodolamu Dada" userId="S::adada@ssso.southwark.sch.uk::ca945be6-2bda-4532-a82e-d342e4768e0e" providerId="AD" clId="Web-{F8322A9B-D619-8D87-4228-1D267F155463}" dt="2026-05-11T14:07:11.451" v="113"/>
          <ac:spMkLst>
            <pc:docMk/>
            <pc:sldMk cId="3115177385" sldId="261"/>
            <ac:spMk id="9" creationId="{04812C46-200A-4DEB-A05E-3ED6C68C2387}"/>
          </ac:spMkLst>
        </pc:spChg>
        <pc:spChg chg="add del">
          <ac:chgData name="Ayodolamu Dada" userId="S::adada@ssso.southwark.sch.uk::ca945be6-2bda-4532-a82e-d342e4768e0e" providerId="AD" clId="Web-{F8322A9B-D619-8D87-4228-1D267F155463}" dt="2026-05-11T14:07:11.451" v="113"/>
          <ac:spMkLst>
            <pc:docMk/>
            <pc:sldMk cId="3115177385" sldId="261"/>
            <ac:spMk id="11" creationId="{D1EA859B-E555-4109-94F3-6700E046E008}"/>
          </ac:spMkLst>
        </pc:spChg>
        <pc:picChg chg="add mod ord">
          <ac:chgData name="Ayodolamu Dada" userId="S::adada@ssso.southwark.sch.uk::ca945be6-2bda-4532-a82e-d342e4768e0e" providerId="AD" clId="Web-{F8322A9B-D619-8D87-4228-1D267F155463}" dt="2026-05-11T14:07:22.858" v="114"/>
          <ac:picMkLst>
            <pc:docMk/>
            <pc:sldMk cId="3115177385" sldId="261"/>
            <ac:picMk id="4" creationId="{6FDFC915-917C-4530-3807-4F76F60544D0}"/>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505386-6C76-4961-9AF4-05D3DE74F6F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AB55574-40D1-4960-968E-29DEA9AC7552}">
      <dgm:prSet/>
      <dgm:spPr/>
      <dgm:t>
        <a:bodyPr/>
        <a:lstStyle/>
        <a:p>
          <a:pPr>
            <a:lnSpc>
              <a:spcPct val="100000"/>
            </a:lnSpc>
          </a:pPr>
          <a:r>
            <a:rPr lang="en-GB"/>
            <a:t>Why do you think the disciples felt joy instead of sadness after Jesus ascended?</a:t>
          </a:r>
          <a:endParaRPr lang="en-US"/>
        </a:p>
      </dgm:t>
    </dgm:pt>
    <dgm:pt modelId="{5BC3CEA8-ED0F-4964-A3FC-4C254FB8581C}" type="parTrans" cxnId="{471C73FE-9835-4A0E-AAA9-ED82A7BD09DB}">
      <dgm:prSet/>
      <dgm:spPr/>
      <dgm:t>
        <a:bodyPr/>
        <a:lstStyle/>
        <a:p>
          <a:endParaRPr lang="en-US"/>
        </a:p>
      </dgm:t>
    </dgm:pt>
    <dgm:pt modelId="{25FD8F7E-623B-4FAA-BBE5-75D549C2FFC0}" type="sibTrans" cxnId="{471C73FE-9835-4A0E-AAA9-ED82A7BD09DB}">
      <dgm:prSet/>
      <dgm:spPr/>
      <dgm:t>
        <a:bodyPr/>
        <a:lstStyle/>
        <a:p>
          <a:endParaRPr lang="en-US"/>
        </a:p>
      </dgm:t>
    </dgm:pt>
    <dgm:pt modelId="{7E91F8FA-D2D9-4969-A92E-C0EFB0E464EF}">
      <dgm:prSet/>
      <dgm:spPr/>
      <dgm:t>
        <a:bodyPr/>
        <a:lstStyle/>
        <a:p>
          <a:pPr>
            <a:lnSpc>
              <a:spcPct val="100000"/>
            </a:lnSpc>
          </a:pPr>
          <a:r>
            <a:rPr lang="en-GB"/>
            <a:t>Why do you think the disciples felt joy instead of sadness after Jesus ascended? </a:t>
          </a:r>
          <a:endParaRPr lang="en-US"/>
        </a:p>
      </dgm:t>
    </dgm:pt>
    <dgm:pt modelId="{229FD5A8-8652-4ED5-9D02-C96B1C274998}" type="parTrans" cxnId="{E39057F2-110E-4E73-9CF0-CAD83BEB8A06}">
      <dgm:prSet/>
      <dgm:spPr/>
      <dgm:t>
        <a:bodyPr/>
        <a:lstStyle/>
        <a:p>
          <a:endParaRPr lang="en-US"/>
        </a:p>
      </dgm:t>
    </dgm:pt>
    <dgm:pt modelId="{F5008FD4-4C2B-4E84-A814-5CE859CC9ECF}" type="sibTrans" cxnId="{E39057F2-110E-4E73-9CF0-CAD83BEB8A06}">
      <dgm:prSet/>
      <dgm:spPr/>
      <dgm:t>
        <a:bodyPr/>
        <a:lstStyle/>
        <a:p>
          <a:endParaRPr lang="en-US"/>
        </a:p>
      </dgm:t>
    </dgm:pt>
    <dgm:pt modelId="{92FE3DBE-8BBD-4EDA-9E12-F9D9F9E2C6D9}">
      <dgm:prSet/>
      <dgm:spPr/>
      <dgm:t>
        <a:bodyPr/>
        <a:lstStyle/>
        <a:p>
          <a:pPr>
            <a:lnSpc>
              <a:spcPct val="100000"/>
            </a:lnSpc>
          </a:pPr>
          <a:r>
            <a:rPr lang="en-GB"/>
            <a:t>How can faith help people feel hopeful during difficult times? </a:t>
          </a:r>
          <a:endParaRPr lang="en-US"/>
        </a:p>
      </dgm:t>
    </dgm:pt>
    <dgm:pt modelId="{1EC9BC59-E8F6-418E-A05B-7F539CAA1F59}" type="parTrans" cxnId="{5C67EA63-DACD-4F59-B903-F2A762EEEC60}">
      <dgm:prSet/>
      <dgm:spPr/>
      <dgm:t>
        <a:bodyPr/>
        <a:lstStyle/>
        <a:p>
          <a:endParaRPr lang="en-US"/>
        </a:p>
      </dgm:t>
    </dgm:pt>
    <dgm:pt modelId="{3C93ED05-0742-4540-BE44-E007CBCEAA27}" type="sibTrans" cxnId="{5C67EA63-DACD-4F59-B903-F2A762EEEC60}">
      <dgm:prSet/>
      <dgm:spPr/>
      <dgm:t>
        <a:bodyPr/>
        <a:lstStyle/>
        <a:p>
          <a:endParaRPr lang="en-US"/>
        </a:p>
      </dgm:t>
    </dgm:pt>
    <dgm:pt modelId="{95E88CE6-1F7E-4243-AA35-F0137BA46C91}">
      <dgm:prSet/>
      <dgm:spPr/>
      <dgm:t>
        <a:bodyPr/>
        <a:lstStyle/>
        <a:p>
          <a:pPr>
            <a:lnSpc>
              <a:spcPct val="100000"/>
            </a:lnSpc>
          </a:pPr>
          <a:r>
            <a:rPr lang="en-GB"/>
            <a:t>What does Ascension Day teach us about trusting God’s promises? </a:t>
          </a:r>
          <a:endParaRPr lang="en-US"/>
        </a:p>
      </dgm:t>
    </dgm:pt>
    <dgm:pt modelId="{E79D4F06-A008-4816-9778-BFFB9D8E2C05}" type="parTrans" cxnId="{C415F8FF-13D3-428F-8BC9-3340BBFD683F}">
      <dgm:prSet/>
      <dgm:spPr/>
      <dgm:t>
        <a:bodyPr/>
        <a:lstStyle/>
        <a:p>
          <a:endParaRPr lang="en-US"/>
        </a:p>
      </dgm:t>
    </dgm:pt>
    <dgm:pt modelId="{24A3D823-AA8F-487C-B000-399FE331AC2D}" type="sibTrans" cxnId="{C415F8FF-13D3-428F-8BC9-3340BBFD683F}">
      <dgm:prSet/>
      <dgm:spPr/>
      <dgm:t>
        <a:bodyPr/>
        <a:lstStyle/>
        <a:p>
          <a:endParaRPr lang="en-US"/>
        </a:p>
      </dgm:t>
    </dgm:pt>
    <dgm:pt modelId="{642FAA9C-82A8-4689-88AD-B85DABA29847}">
      <dgm:prSet/>
      <dgm:spPr/>
      <dgm:t>
        <a:bodyPr/>
        <a:lstStyle/>
        <a:p>
          <a:pPr>
            <a:lnSpc>
              <a:spcPct val="100000"/>
            </a:lnSpc>
          </a:pPr>
          <a:r>
            <a:rPr lang="en-GB"/>
            <a:t>How can we continue Jesus’ mission in our everyday lives? </a:t>
          </a:r>
          <a:endParaRPr lang="en-US"/>
        </a:p>
      </dgm:t>
    </dgm:pt>
    <dgm:pt modelId="{0F17922F-3D82-424C-89ED-37BAA0C56486}" type="parTrans" cxnId="{E58618B8-DEC4-479A-8F8B-F12DA2EC28FD}">
      <dgm:prSet/>
      <dgm:spPr/>
      <dgm:t>
        <a:bodyPr/>
        <a:lstStyle/>
        <a:p>
          <a:endParaRPr lang="en-US"/>
        </a:p>
      </dgm:t>
    </dgm:pt>
    <dgm:pt modelId="{98473A73-3D56-42B9-8E86-E801A56F00DF}" type="sibTrans" cxnId="{E58618B8-DEC4-479A-8F8B-F12DA2EC28FD}">
      <dgm:prSet/>
      <dgm:spPr/>
      <dgm:t>
        <a:bodyPr/>
        <a:lstStyle/>
        <a:p>
          <a:endParaRPr lang="en-US"/>
        </a:p>
      </dgm:t>
    </dgm:pt>
    <dgm:pt modelId="{13E65067-38C8-4FC7-B2DC-3150DCA9D4CD}" type="pres">
      <dgm:prSet presAssocID="{5F505386-6C76-4961-9AF4-05D3DE74F6FA}" presName="root" presStyleCnt="0">
        <dgm:presLayoutVars>
          <dgm:dir/>
          <dgm:resizeHandles val="exact"/>
        </dgm:presLayoutVars>
      </dgm:prSet>
      <dgm:spPr/>
    </dgm:pt>
    <dgm:pt modelId="{269A51DC-C1A3-47CF-8BC2-2CCE0F631843}" type="pres">
      <dgm:prSet presAssocID="{CAB55574-40D1-4960-968E-29DEA9AC7552}" presName="compNode" presStyleCnt="0"/>
      <dgm:spPr/>
    </dgm:pt>
    <dgm:pt modelId="{3AD04C3E-D00C-46B2-B3A5-E5AF0C49656E}" type="pres">
      <dgm:prSet presAssocID="{CAB55574-40D1-4960-968E-29DEA9AC7552}" presName="bgRect" presStyleLbl="bgShp" presStyleIdx="0" presStyleCnt="5"/>
      <dgm:spPr/>
    </dgm:pt>
    <dgm:pt modelId="{D2607A06-3230-4052-8ECB-871E514ACCB5}" type="pres">
      <dgm:prSet presAssocID="{CAB55574-40D1-4960-968E-29DEA9AC7552}"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onfused Person"/>
        </a:ext>
      </dgm:extLst>
    </dgm:pt>
    <dgm:pt modelId="{00A9E6C7-81A1-4E3D-9E93-A5551BD2BA32}" type="pres">
      <dgm:prSet presAssocID="{CAB55574-40D1-4960-968E-29DEA9AC7552}" presName="spaceRect" presStyleCnt="0"/>
      <dgm:spPr/>
    </dgm:pt>
    <dgm:pt modelId="{8C25C08D-C218-4496-B175-2A131A72581B}" type="pres">
      <dgm:prSet presAssocID="{CAB55574-40D1-4960-968E-29DEA9AC7552}" presName="parTx" presStyleLbl="revTx" presStyleIdx="0" presStyleCnt="5">
        <dgm:presLayoutVars>
          <dgm:chMax val="0"/>
          <dgm:chPref val="0"/>
        </dgm:presLayoutVars>
      </dgm:prSet>
      <dgm:spPr/>
    </dgm:pt>
    <dgm:pt modelId="{3340EDD2-7B84-4C48-A8AE-B31F8A0C2C6C}" type="pres">
      <dgm:prSet presAssocID="{25FD8F7E-623B-4FAA-BBE5-75D549C2FFC0}" presName="sibTrans" presStyleCnt="0"/>
      <dgm:spPr/>
    </dgm:pt>
    <dgm:pt modelId="{D7EC0061-1AD9-41EC-ADDC-BF2AB1656CC6}" type="pres">
      <dgm:prSet presAssocID="{7E91F8FA-D2D9-4969-A92E-C0EFB0E464EF}" presName="compNode" presStyleCnt="0"/>
      <dgm:spPr/>
    </dgm:pt>
    <dgm:pt modelId="{2CEC345F-E0DB-44FB-A522-E05EBDA0F880}" type="pres">
      <dgm:prSet presAssocID="{7E91F8FA-D2D9-4969-A92E-C0EFB0E464EF}" presName="bgRect" presStyleLbl="bgShp" presStyleIdx="1" presStyleCnt="5"/>
      <dgm:spPr/>
    </dgm:pt>
    <dgm:pt modelId="{EB4742CE-FC0B-4A93-85FE-DE2A2D20677B}" type="pres">
      <dgm:prSet presAssocID="{7E91F8FA-D2D9-4969-A92E-C0EFB0E464EF}"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ove Letter"/>
        </a:ext>
      </dgm:extLst>
    </dgm:pt>
    <dgm:pt modelId="{3858E7A9-F270-4AC2-A704-0BD6719BBA6D}" type="pres">
      <dgm:prSet presAssocID="{7E91F8FA-D2D9-4969-A92E-C0EFB0E464EF}" presName="spaceRect" presStyleCnt="0"/>
      <dgm:spPr/>
    </dgm:pt>
    <dgm:pt modelId="{E037A1C0-B447-4111-AB63-B89324F83227}" type="pres">
      <dgm:prSet presAssocID="{7E91F8FA-D2D9-4969-A92E-C0EFB0E464EF}" presName="parTx" presStyleLbl="revTx" presStyleIdx="1" presStyleCnt="5">
        <dgm:presLayoutVars>
          <dgm:chMax val="0"/>
          <dgm:chPref val="0"/>
        </dgm:presLayoutVars>
      </dgm:prSet>
      <dgm:spPr/>
    </dgm:pt>
    <dgm:pt modelId="{89D19DFD-225E-4F3C-8A75-132114CE96D0}" type="pres">
      <dgm:prSet presAssocID="{F5008FD4-4C2B-4E84-A814-5CE859CC9ECF}" presName="sibTrans" presStyleCnt="0"/>
      <dgm:spPr/>
    </dgm:pt>
    <dgm:pt modelId="{388EFB2E-F744-4700-8C42-FB49110DF744}" type="pres">
      <dgm:prSet presAssocID="{92FE3DBE-8BBD-4EDA-9E12-F9D9F9E2C6D9}" presName="compNode" presStyleCnt="0"/>
      <dgm:spPr/>
    </dgm:pt>
    <dgm:pt modelId="{F84FFA53-550D-4BEA-A159-7FBCB6E0A106}" type="pres">
      <dgm:prSet presAssocID="{92FE3DBE-8BBD-4EDA-9E12-F9D9F9E2C6D9}" presName="bgRect" presStyleLbl="bgShp" presStyleIdx="2" presStyleCnt="5"/>
      <dgm:spPr/>
    </dgm:pt>
    <dgm:pt modelId="{0D2D3C83-27A1-4D4F-8975-0E23C3AACAF5}" type="pres">
      <dgm:prSet presAssocID="{92FE3DBE-8BBD-4EDA-9E12-F9D9F9E2C6D9}"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Prayer Candle"/>
        </a:ext>
      </dgm:extLst>
    </dgm:pt>
    <dgm:pt modelId="{7833B00C-3505-4E31-94B5-A9D2762571AB}" type="pres">
      <dgm:prSet presAssocID="{92FE3DBE-8BBD-4EDA-9E12-F9D9F9E2C6D9}" presName="spaceRect" presStyleCnt="0"/>
      <dgm:spPr/>
    </dgm:pt>
    <dgm:pt modelId="{16BACD3F-7F54-43CC-8939-7C5A379B16C3}" type="pres">
      <dgm:prSet presAssocID="{92FE3DBE-8BBD-4EDA-9E12-F9D9F9E2C6D9}" presName="parTx" presStyleLbl="revTx" presStyleIdx="2" presStyleCnt="5">
        <dgm:presLayoutVars>
          <dgm:chMax val="0"/>
          <dgm:chPref val="0"/>
        </dgm:presLayoutVars>
      </dgm:prSet>
      <dgm:spPr/>
    </dgm:pt>
    <dgm:pt modelId="{4E0674E8-1D9E-49E3-8667-2B4691DFDA17}" type="pres">
      <dgm:prSet presAssocID="{3C93ED05-0742-4540-BE44-E007CBCEAA27}" presName="sibTrans" presStyleCnt="0"/>
      <dgm:spPr/>
    </dgm:pt>
    <dgm:pt modelId="{15BD9496-575C-4EFA-AC75-BDB1CA2D4489}" type="pres">
      <dgm:prSet presAssocID="{95E88CE6-1F7E-4243-AA35-F0137BA46C91}" presName="compNode" presStyleCnt="0"/>
      <dgm:spPr/>
    </dgm:pt>
    <dgm:pt modelId="{B7711041-4E28-4ADA-8956-3A8574CB34FB}" type="pres">
      <dgm:prSet presAssocID="{95E88CE6-1F7E-4243-AA35-F0137BA46C91}" presName="bgRect" presStyleLbl="bgShp" presStyleIdx="3" presStyleCnt="5"/>
      <dgm:spPr/>
    </dgm:pt>
    <dgm:pt modelId="{07EA19FC-6C19-4A05-AF63-357A9671DC53}" type="pres">
      <dgm:prSet presAssocID="{95E88CE6-1F7E-4243-AA35-F0137BA46C91}"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rt Lock"/>
        </a:ext>
      </dgm:extLst>
    </dgm:pt>
    <dgm:pt modelId="{3EA5D276-8525-4503-ACCB-FF02282ECB36}" type="pres">
      <dgm:prSet presAssocID="{95E88CE6-1F7E-4243-AA35-F0137BA46C91}" presName="spaceRect" presStyleCnt="0"/>
      <dgm:spPr/>
    </dgm:pt>
    <dgm:pt modelId="{E53A86F7-C9D5-4B67-98B5-C8EDD23833D7}" type="pres">
      <dgm:prSet presAssocID="{95E88CE6-1F7E-4243-AA35-F0137BA46C91}" presName="parTx" presStyleLbl="revTx" presStyleIdx="3" presStyleCnt="5">
        <dgm:presLayoutVars>
          <dgm:chMax val="0"/>
          <dgm:chPref val="0"/>
        </dgm:presLayoutVars>
      </dgm:prSet>
      <dgm:spPr/>
    </dgm:pt>
    <dgm:pt modelId="{9B3951F8-1D7D-4056-B85F-2656BA495324}" type="pres">
      <dgm:prSet presAssocID="{24A3D823-AA8F-487C-B000-399FE331AC2D}" presName="sibTrans" presStyleCnt="0"/>
      <dgm:spPr/>
    </dgm:pt>
    <dgm:pt modelId="{E0AFC1BB-2A11-4F1F-A108-DCC93F0903CB}" type="pres">
      <dgm:prSet presAssocID="{642FAA9C-82A8-4689-88AD-B85DABA29847}" presName="compNode" presStyleCnt="0"/>
      <dgm:spPr/>
    </dgm:pt>
    <dgm:pt modelId="{F9DD4718-E690-4F0B-93F9-4E74F04DFBB8}" type="pres">
      <dgm:prSet presAssocID="{642FAA9C-82A8-4689-88AD-B85DABA29847}" presName="bgRect" presStyleLbl="bgShp" presStyleIdx="4" presStyleCnt="5"/>
      <dgm:spPr/>
    </dgm:pt>
    <dgm:pt modelId="{C49B9F34-4CA0-4B24-A858-8D98B511BB06}" type="pres">
      <dgm:prSet presAssocID="{642FAA9C-82A8-4689-88AD-B85DABA29847}"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andle"/>
        </a:ext>
      </dgm:extLst>
    </dgm:pt>
    <dgm:pt modelId="{7B8B3E17-1D30-4010-A9FC-EF49500DB98E}" type="pres">
      <dgm:prSet presAssocID="{642FAA9C-82A8-4689-88AD-B85DABA29847}" presName="spaceRect" presStyleCnt="0"/>
      <dgm:spPr/>
    </dgm:pt>
    <dgm:pt modelId="{77169FA3-CA8C-488C-847F-ABD592090401}" type="pres">
      <dgm:prSet presAssocID="{642FAA9C-82A8-4689-88AD-B85DABA29847}" presName="parTx" presStyleLbl="revTx" presStyleIdx="4" presStyleCnt="5">
        <dgm:presLayoutVars>
          <dgm:chMax val="0"/>
          <dgm:chPref val="0"/>
        </dgm:presLayoutVars>
      </dgm:prSet>
      <dgm:spPr/>
    </dgm:pt>
  </dgm:ptLst>
  <dgm:cxnLst>
    <dgm:cxn modelId="{71A8F20A-3F2D-49AB-8FAB-4B2CCC426032}" type="presOf" srcId="{95E88CE6-1F7E-4243-AA35-F0137BA46C91}" destId="{E53A86F7-C9D5-4B67-98B5-C8EDD23833D7}" srcOrd="0" destOrd="0" presId="urn:microsoft.com/office/officeart/2018/2/layout/IconVerticalSolidList"/>
    <dgm:cxn modelId="{9998EE1C-2F35-4F5A-869C-A65440F722AD}" type="presOf" srcId="{7E91F8FA-D2D9-4969-A92E-C0EFB0E464EF}" destId="{E037A1C0-B447-4111-AB63-B89324F83227}" srcOrd="0" destOrd="0" presId="urn:microsoft.com/office/officeart/2018/2/layout/IconVerticalSolidList"/>
    <dgm:cxn modelId="{D1411362-755E-4931-BBC2-A8A014F046A3}" type="presOf" srcId="{CAB55574-40D1-4960-968E-29DEA9AC7552}" destId="{8C25C08D-C218-4496-B175-2A131A72581B}" srcOrd="0" destOrd="0" presId="urn:microsoft.com/office/officeart/2018/2/layout/IconVerticalSolidList"/>
    <dgm:cxn modelId="{5C67EA63-DACD-4F59-B903-F2A762EEEC60}" srcId="{5F505386-6C76-4961-9AF4-05D3DE74F6FA}" destId="{92FE3DBE-8BBD-4EDA-9E12-F9D9F9E2C6D9}" srcOrd="2" destOrd="0" parTransId="{1EC9BC59-E8F6-418E-A05B-7F539CAA1F59}" sibTransId="{3C93ED05-0742-4540-BE44-E007CBCEAA27}"/>
    <dgm:cxn modelId="{A350444D-94C3-49E7-88A9-B85B968A229C}" type="presOf" srcId="{642FAA9C-82A8-4689-88AD-B85DABA29847}" destId="{77169FA3-CA8C-488C-847F-ABD592090401}" srcOrd="0" destOrd="0" presId="urn:microsoft.com/office/officeart/2018/2/layout/IconVerticalSolidList"/>
    <dgm:cxn modelId="{D70EE7A5-962E-4C5F-8431-C62CD0156269}" type="presOf" srcId="{5F505386-6C76-4961-9AF4-05D3DE74F6FA}" destId="{13E65067-38C8-4FC7-B2DC-3150DCA9D4CD}" srcOrd="0" destOrd="0" presId="urn:microsoft.com/office/officeart/2018/2/layout/IconVerticalSolidList"/>
    <dgm:cxn modelId="{E58618B8-DEC4-479A-8F8B-F12DA2EC28FD}" srcId="{5F505386-6C76-4961-9AF4-05D3DE74F6FA}" destId="{642FAA9C-82A8-4689-88AD-B85DABA29847}" srcOrd="4" destOrd="0" parTransId="{0F17922F-3D82-424C-89ED-37BAA0C56486}" sibTransId="{98473A73-3D56-42B9-8E86-E801A56F00DF}"/>
    <dgm:cxn modelId="{E39057F2-110E-4E73-9CF0-CAD83BEB8A06}" srcId="{5F505386-6C76-4961-9AF4-05D3DE74F6FA}" destId="{7E91F8FA-D2D9-4969-A92E-C0EFB0E464EF}" srcOrd="1" destOrd="0" parTransId="{229FD5A8-8652-4ED5-9D02-C96B1C274998}" sibTransId="{F5008FD4-4C2B-4E84-A814-5CE859CC9ECF}"/>
    <dgm:cxn modelId="{39C5CFF9-E5A3-45C8-AAE2-550980D5CBD2}" type="presOf" srcId="{92FE3DBE-8BBD-4EDA-9E12-F9D9F9E2C6D9}" destId="{16BACD3F-7F54-43CC-8939-7C5A379B16C3}" srcOrd="0" destOrd="0" presId="urn:microsoft.com/office/officeart/2018/2/layout/IconVerticalSolidList"/>
    <dgm:cxn modelId="{471C73FE-9835-4A0E-AAA9-ED82A7BD09DB}" srcId="{5F505386-6C76-4961-9AF4-05D3DE74F6FA}" destId="{CAB55574-40D1-4960-968E-29DEA9AC7552}" srcOrd="0" destOrd="0" parTransId="{5BC3CEA8-ED0F-4964-A3FC-4C254FB8581C}" sibTransId="{25FD8F7E-623B-4FAA-BBE5-75D549C2FFC0}"/>
    <dgm:cxn modelId="{C415F8FF-13D3-428F-8BC9-3340BBFD683F}" srcId="{5F505386-6C76-4961-9AF4-05D3DE74F6FA}" destId="{95E88CE6-1F7E-4243-AA35-F0137BA46C91}" srcOrd="3" destOrd="0" parTransId="{E79D4F06-A008-4816-9778-BFFB9D8E2C05}" sibTransId="{24A3D823-AA8F-487C-B000-399FE331AC2D}"/>
    <dgm:cxn modelId="{7436C149-D412-4B22-A5D8-F9935D598BEE}" type="presParOf" srcId="{13E65067-38C8-4FC7-B2DC-3150DCA9D4CD}" destId="{269A51DC-C1A3-47CF-8BC2-2CCE0F631843}" srcOrd="0" destOrd="0" presId="urn:microsoft.com/office/officeart/2018/2/layout/IconVerticalSolidList"/>
    <dgm:cxn modelId="{C9221271-AAAC-4D85-8215-BD6BB0D54B1D}" type="presParOf" srcId="{269A51DC-C1A3-47CF-8BC2-2CCE0F631843}" destId="{3AD04C3E-D00C-46B2-B3A5-E5AF0C49656E}" srcOrd="0" destOrd="0" presId="urn:microsoft.com/office/officeart/2018/2/layout/IconVerticalSolidList"/>
    <dgm:cxn modelId="{E8E38CFB-0629-4339-933B-FE8CD6271C02}" type="presParOf" srcId="{269A51DC-C1A3-47CF-8BC2-2CCE0F631843}" destId="{D2607A06-3230-4052-8ECB-871E514ACCB5}" srcOrd="1" destOrd="0" presId="urn:microsoft.com/office/officeart/2018/2/layout/IconVerticalSolidList"/>
    <dgm:cxn modelId="{01B3F633-F382-4905-87BB-BC20E0037AF1}" type="presParOf" srcId="{269A51DC-C1A3-47CF-8BC2-2CCE0F631843}" destId="{00A9E6C7-81A1-4E3D-9E93-A5551BD2BA32}" srcOrd="2" destOrd="0" presId="urn:microsoft.com/office/officeart/2018/2/layout/IconVerticalSolidList"/>
    <dgm:cxn modelId="{A91F91DD-961F-419F-9748-14D37595BC45}" type="presParOf" srcId="{269A51DC-C1A3-47CF-8BC2-2CCE0F631843}" destId="{8C25C08D-C218-4496-B175-2A131A72581B}" srcOrd="3" destOrd="0" presId="urn:microsoft.com/office/officeart/2018/2/layout/IconVerticalSolidList"/>
    <dgm:cxn modelId="{14B2C549-3740-4975-85E7-DA6E5A89E53C}" type="presParOf" srcId="{13E65067-38C8-4FC7-B2DC-3150DCA9D4CD}" destId="{3340EDD2-7B84-4C48-A8AE-B31F8A0C2C6C}" srcOrd="1" destOrd="0" presId="urn:microsoft.com/office/officeart/2018/2/layout/IconVerticalSolidList"/>
    <dgm:cxn modelId="{9D16598C-A0D7-44F5-BC63-173F35C2865D}" type="presParOf" srcId="{13E65067-38C8-4FC7-B2DC-3150DCA9D4CD}" destId="{D7EC0061-1AD9-41EC-ADDC-BF2AB1656CC6}" srcOrd="2" destOrd="0" presId="urn:microsoft.com/office/officeart/2018/2/layout/IconVerticalSolidList"/>
    <dgm:cxn modelId="{558250AF-2B29-496E-BE82-D85BACE5E96B}" type="presParOf" srcId="{D7EC0061-1AD9-41EC-ADDC-BF2AB1656CC6}" destId="{2CEC345F-E0DB-44FB-A522-E05EBDA0F880}" srcOrd="0" destOrd="0" presId="urn:microsoft.com/office/officeart/2018/2/layout/IconVerticalSolidList"/>
    <dgm:cxn modelId="{DA3209F1-7A55-459A-ACF7-0EEF6000651E}" type="presParOf" srcId="{D7EC0061-1AD9-41EC-ADDC-BF2AB1656CC6}" destId="{EB4742CE-FC0B-4A93-85FE-DE2A2D20677B}" srcOrd="1" destOrd="0" presId="urn:microsoft.com/office/officeart/2018/2/layout/IconVerticalSolidList"/>
    <dgm:cxn modelId="{18F8DCC6-2D24-48F8-93CD-0DE1F035642D}" type="presParOf" srcId="{D7EC0061-1AD9-41EC-ADDC-BF2AB1656CC6}" destId="{3858E7A9-F270-4AC2-A704-0BD6719BBA6D}" srcOrd="2" destOrd="0" presId="urn:microsoft.com/office/officeart/2018/2/layout/IconVerticalSolidList"/>
    <dgm:cxn modelId="{7BF39122-D926-4D40-BE83-90834BF10440}" type="presParOf" srcId="{D7EC0061-1AD9-41EC-ADDC-BF2AB1656CC6}" destId="{E037A1C0-B447-4111-AB63-B89324F83227}" srcOrd="3" destOrd="0" presId="urn:microsoft.com/office/officeart/2018/2/layout/IconVerticalSolidList"/>
    <dgm:cxn modelId="{7BEA536A-6E00-486A-9B37-5A24848BBFF1}" type="presParOf" srcId="{13E65067-38C8-4FC7-B2DC-3150DCA9D4CD}" destId="{89D19DFD-225E-4F3C-8A75-132114CE96D0}" srcOrd="3" destOrd="0" presId="urn:microsoft.com/office/officeart/2018/2/layout/IconVerticalSolidList"/>
    <dgm:cxn modelId="{A95D46AB-DBAA-4E91-9AD2-2B96BB8D97AD}" type="presParOf" srcId="{13E65067-38C8-4FC7-B2DC-3150DCA9D4CD}" destId="{388EFB2E-F744-4700-8C42-FB49110DF744}" srcOrd="4" destOrd="0" presId="urn:microsoft.com/office/officeart/2018/2/layout/IconVerticalSolidList"/>
    <dgm:cxn modelId="{59E80124-4EFD-4C5C-B056-D6D7E58A4152}" type="presParOf" srcId="{388EFB2E-F744-4700-8C42-FB49110DF744}" destId="{F84FFA53-550D-4BEA-A159-7FBCB6E0A106}" srcOrd="0" destOrd="0" presId="urn:microsoft.com/office/officeart/2018/2/layout/IconVerticalSolidList"/>
    <dgm:cxn modelId="{C0831BF7-5D17-4A6C-AF42-C36D2CFC6A25}" type="presParOf" srcId="{388EFB2E-F744-4700-8C42-FB49110DF744}" destId="{0D2D3C83-27A1-4D4F-8975-0E23C3AACAF5}" srcOrd="1" destOrd="0" presId="urn:microsoft.com/office/officeart/2018/2/layout/IconVerticalSolidList"/>
    <dgm:cxn modelId="{C5A58ED2-23E8-4707-B8AC-E9CDD583C547}" type="presParOf" srcId="{388EFB2E-F744-4700-8C42-FB49110DF744}" destId="{7833B00C-3505-4E31-94B5-A9D2762571AB}" srcOrd="2" destOrd="0" presId="urn:microsoft.com/office/officeart/2018/2/layout/IconVerticalSolidList"/>
    <dgm:cxn modelId="{032C3B12-6B5E-4CD8-BCE6-11A033BEF6E1}" type="presParOf" srcId="{388EFB2E-F744-4700-8C42-FB49110DF744}" destId="{16BACD3F-7F54-43CC-8939-7C5A379B16C3}" srcOrd="3" destOrd="0" presId="urn:microsoft.com/office/officeart/2018/2/layout/IconVerticalSolidList"/>
    <dgm:cxn modelId="{24303DDE-C78D-4067-8FDE-932BD52EFF44}" type="presParOf" srcId="{13E65067-38C8-4FC7-B2DC-3150DCA9D4CD}" destId="{4E0674E8-1D9E-49E3-8667-2B4691DFDA17}" srcOrd="5" destOrd="0" presId="urn:microsoft.com/office/officeart/2018/2/layout/IconVerticalSolidList"/>
    <dgm:cxn modelId="{916EA783-90E7-4263-9B9F-291CDD313272}" type="presParOf" srcId="{13E65067-38C8-4FC7-B2DC-3150DCA9D4CD}" destId="{15BD9496-575C-4EFA-AC75-BDB1CA2D4489}" srcOrd="6" destOrd="0" presId="urn:microsoft.com/office/officeart/2018/2/layout/IconVerticalSolidList"/>
    <dgm:cxn modelId="{C3504ED9-0A8B-4813-9161-8F572C5FE5F9}" type="presParOf" srcId="{15BD9496-575C-4EFA-AC75-BDB1CA2D4489}" destId="{B7711041-4E28-4ADA-8956-3A8574CB34FB}" srcOrd="0" destOrd="0" presId="urn:microsoft.com/office/officeart/2018/2/layout/IconVerticalSolidList"/>
    <dgm:cxn modelId="{43AD22EA-6260-4605-8C91-42638DF60A78}" type="presParOf" srcId="{15BD9496-575C-4EFA-AC75-BDB1CA2D4489}" destId="{07EA19FC-6C19-4A05-AF63-357A9671DC53}" srcOrd="1" destOrd="0" presId="urn:microsoft.com/office/officeart/2018/2/layout/IconVerticalSolidList"/>
    <dgm:cxn modelId="{61E6CE68-5759-4329-915E-FDCA9CCE501B}" type="presParOf" srcId="{15BD9496-575C-4EFA-AC75-BDB1CA2D4489}" destId="{3EA5D276-8525-4503-ACCB-FF02282ECB36}" srcOrd="2" destOrd="0" presId="urn:microsoft.com/office/officeart/2018/2/layout/IconVerticalSolidList"/>
    <dgm:cxn modelId="{6A520BCD-B921-4D43-B960-1A483989661F}" type="presParOf" srcId="{15BD9496-575C-4EFA-AC75-BDB1CA2D4489}" destId="{E53A86F7-C9D5-4B67-98B5-C8EDD23833D7}" srcOrd="3" destOrd="0" presId="urn:microsoft.com/office/officeart/2018/2/layout/IconVerticalSolidList"/>
    <dgm:cxn modelId="{A3C3FDBF-4A8C-46DD-9382-CE8CD1AD892D}" type="presParOf" srcId="{13E65067-38C8-4FC7-B2DC-3150DCA9D4CD}" destId="{9B3951F8-1D7D-4056-B85F-2656BA495324}" srcOrd="7" destOrd="0" presId="urn:microsoft.com/office/officeart/2018/2/layout/IconVerticalSolidList"/>
    <dgm:cxn modelId="{15453A07-14AD-4D8C-B18E-DB1EA26337D0}" type="presParOf" srcId="{13E65067-38C8-4FC7-B2DC-3150DCA9D4CD}" destId="{E0AFC1BB-2A11-4F1F-A108-DCC93F0903CB}" srcOrd="8" destOrd="0" presId="urn:microsoft.com/office/officeart/2018/2/layout/IconVerticalSolidList"/>
    <dgm:cxn modelId="{758E0CDC-9ACE-40BE-B164-05D04C5B5A2C}" type="presParOf" srcId="{E0AFC1BB-2A11-4F1F-A108-DCC93F0903CB}" destId="{F9DD4718-E690-4F0B-93F9-4E74F04DFBB8}" srcOrd="0" destOrd="0" presId="urn:microsoft.com/office/officeart/2018/2/layout/IconVerticalSolidList"/>
    <dgm:cxn modelId="{8E4B2F1D-644F-49D4-9DAC-903BF7D82350}" type="presParOf" srcId="{E0AFC1BB-2A11-4F1F-A108-DCC93F0903CB}" destId="{C49B9F34-4CA0-4B24-A858-8D98B511BB06}" srcOrd="1" destOrd="0" presId="urn:microsoft.com/office/officeart/2018/2/layout/IconVerticalSolidList"/>
    <dgm:cxn modelId="{EFE70656-3211-44C7-9BED-54162459ED4F}" type="presParOf" srcId="{E0AFC1BB-2A11-4F1F-A108-DCC93F0903CB}" destId="{7B8B3E17-1D30-4010-A9FC-EF49500DB98E}" srcOrd="2" destOrd="0" presId="urn:microsoft.com/office/officeart/2018/2/layout/IconVerticalSolidList"/>
    <dgm:cxn modelId="{BD43289B-3ED4-479A-A449-3AAD0ECE1320}" type="presParOf" srcId="{E0AFC1BB-2A11-4F1F-A108-DCC93F0903CB}" destId="{77169FA3-CA8C-488C-847F-ABD59209040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04C3E-D00C-46B2-B3A5-E5AF0C49656E}">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607A06-3230-4052-8ECB-871E514ACCB5}">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25C08D-C218-4496-B175-2A131A72581B}">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Why do you think the disciples felt joy instead of sadness after Jesus ascended?</a:t>
          </a:r>
          <a:endParaRPr lang="en-US" sz="1900" kern="1200"/>
        </a:p>
      </dsp:txBody>
      <dsp:txXfrm>
        <a:off x="836323" y="3399"/>
        <a:ext cx="9679276" cy="724089"/>
      </dsp:txXfrm>
    </dsp:sp>
    <dsp:sp modelId="{2CEC345F-E0DB-44FB-A522-E05EBDA0F880}">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4742CE-FC0B-4A93-85FE-DE2A2D20677B}">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7A1C0-B447-4111-AB63-B89324F83227}">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Why do you think the disciples felt joy instead of sadness after Jesus ascended? </a:t>
          </a:r>
          <a:endParaRPr lang="en-US" sz="1900" kern="1200"/>
        </a:p>
      </dsp:txBody>
      <dsp:txXfrm>
        <a:off x="836323" y="908511"/>
        <a:ext cx="9679276" cy="724089"/>
      </dsp:txXfrm>
    </dsp:sp>
    <dsp:sp modelId="{F84FFA53-550D-4BEA-A159-7FBCB6E0A106}">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D3C83-27A1-4D4F-8975-0E23C3AACAF5}">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ACD3F-7F54-43CC-8939-7C5A379B16C3}">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faith help people feel hopeful during difficult times? </a:t>
          </a:r>
          <a:endParaRPr lang="en-US" sz="1900" kern="1200"/>
        </a:p>
      </dsp:txBody>
      <dsp:txXfrm>
        <a:off x="836323" y="1813624"/>
        <a:ext cx="9679276" cy="724089"/>
      </dsp:txXfrm>
    </dsp:sp>
    <dsp:sp modelId="{B7711041-4E28-4ADA-8956-3A8574CB34FB}">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EA19FC-6C19-4A05-AF63-357A9671DC53}">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A86F7-C9D5-4B67-98B5-C8EDD23833D7}">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does Ascension Day teach us about trusting God’s promises? </a:t>
          </a:r>
          <a:endParaRPr lang="en-US" sz="1900" kern="1200"/>
        </a:p>
      </dsp:txBody>
      <dsp:txXfrm>
        <a:off x="836323" y="2718736"/>
        <a:ext cx="9679276" cy="724089"/>
      </dsp:txXfrm>
    </dsp:sp>
    <dsp:sp modelId="{F9DD4718-E690-4F0B-93F9-4E74F04DFBB8}">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9B9F34-4CA0-4B24-A858-8D98B511BB06}">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169FA3-CA8C-488C-847F-ABD592090401}">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we continue Jesus’ mission in our everyday lives? </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lifesjourneytoperfection.net/2017/01/2017-lds-sharing-time-ideas-for_30.html"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s-get-answered"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SCENSION DAY - May 14, 2026 - National Today">
            <a:extLst>
              <a:ext uri="{FF2B5EF4-FFF2-40B4-BE49-F238E27FC236}">
                <a16:creationId xmlns:a16="http://schemas.microsoft.com/office/drawing/2014/main" id="{23266682-6417-4300-426C-C3CD1D71E581}"/>
              </a:ext>
            </a:extLst>
          </p:cNvPr>
          <p:cNvPicPr>
            <a:picLocks noChangeAspect="1"/>
          </p:cNvPicPr>
          <p:nvPr/>
        </p:nvPicPr>
        <p:blipFill>
          <a:blip r:embed="rId2"/>
          <a:srcRect l="2006"/>
          <a:stretch>
            <a:fillRect/>
          </a:stretch>
        </p:blipFill>
        <p:spPr>
          <a:xfrm>
            <a:off x="1" y="10"/>
            <a:ext cx="9669642" cy="6857990"/>
          </a:xfrm>
          <a:prstGeom prst="rect">
            <a:avLst/>
          </a:prstGeom>
        </p:spPr>
      </p:pic>
      <p:sp>
        <p:nvSpPr>
          <p:cNvPr id="17" name="Rectangle 16">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7935402" y="743447"/>
            <a:ext cx="3445765" cy="3692028"/>
          </a:xfrm>
          <a:noFill/>
        </p:spPr>
        <p:txBody>
          <a:bodyPr vert="horz" lIns="91440" tIns="45720" rIns="91440" bIns="45720" rtlCol="0">
            <a:normAutofit/>
          </a:bodyPr>
          <a:lstStyle/>
          <a:p>
            <a:pPr algn="l"/>
            <a:r>
              <a:rPr lang="en-US" sz="4800"/>
              <a:t>ASCENSION DAY</a:t>
            </a:r>
          </a:p>
        </p:txBody>
      </p:sp>
      <p:sp>
        <p:nvSpPr>
          <p:cNvPr id="3" name="Subtitle 2"/>
          <p:cNvSpPr>
            <a:spLocks noGrp="1"/>
          </p:cNvSpPr>
          <p:nvPr>
            <p:ph type="subTitle" idx="1"/>
          </p:nvPr>
        </p:nvSpPr>
        <p:spPr>
          <a:xfrm>
            <a:off x="7935403" y="4629234"/>
            <a:ext cx="3445766" cy="1485319"/>
          </a:xfrm>
          <a:noFill/>
        </p:spPr>
        <p:txBody>
          <a:bodyPr vert="horz" lIns="91440" tIns="45720" rIns="91440" bIns="45720" rtlCol="0">
            <a:normAutofit/>
          </a:bodyPr>
          <a:lstStyle/>
          <a:p>
            <a:pPr algn="l"/>
            <a:r>
              <a:rPr lang="en-US"/>
              <a:t>TFTD 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ainting of a person in white robes standing in front of a group of people&#10;&#10;AI-generated content may be incorrect.">
            <a:extLst>
              <a:ext uri="{FF2B5EF4-FFF2-40B4-BE49-F238E27FC236}">
                <a16:creationId xmlns:a16="http://schemas.microsoft.com/office/drawing/2014/main" id="{E9F94010-2ABB-9DA2-326C-963D77BABE65}"/>
              </a:ext>
            </a:extLst>
          </p:cNvPr>
          <p:cNvPicPr>
            <a:picLocks noChangeAspect="1"/>
          </p:cNvPicPr>
          <p:nvPr/>
        </p:nvPicPr>
        <p:blipFill>
          <a:blip r:embed="rId2">
            <a:extLst>
              <a:ext uri="{837473B0-CC2E-450A-ABE3-18F120FF3D39}">
                <a1611:picAttrSrcUrl xmlns:a1611="http://schemas.microsoft.com/office/drawing/2016/11/main" r:id="rId3"/>
              </a:ext>
            </a:extLst>
          </a:blip>
          <a:srcRect l="4944" r="12220"/>
          <a:stretch>
            <a:fillRect/>
          </a:stretch>
        </p:blipFill>
        <p:spPr>
          <a:xfrm>
            <a:off x="1" y="10"/>
            <a:ext cx="9669642"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F52518-A427-02E1-73B6-2DB4F718D424}"/>
              </a:ext>
            </a:extLst>
          </p:cNvPr>
          <p:cNvSpPr>
            <a:spLocks noGrp="1"/>
          </p:cNvSpPr>
          <p:nvPr>
            <p:ph type="title"/>
          </p:nvPr>
        </p:nvSpPr>
        <p:spPr>
          <a:xfrm>
            <a:off x="7531610" y="365125"/>
            <a:ext cx="3822189" cy="1899912"/>
          </a:xfrm>
        </p:spPr>
        <p:txBody>
          <a:bodyPr>
            <a:normAutofit/>
          </a:bodyPr>
          <a:lstStyle/>
          <a:p>
            <a:r>
              <a:rPr lang="en-GB" sz="4000"/>
              <a:t>ASCENSION DAY BRINGS JOY TO DISCIPLES</a:t>
            </a:r>
          </a:p>
        </p:txBody>
      </p:sp>
      <p:sp>
        <p:nvSpPr>
          <p:cNvPr id="3" name="Content Placeholder 2">
            <a:extLst>
              <a:ext uri="{FF2B5EF4-FFF2-40B4-BE49-F238E27FC236}">
                <a16:creationId xmlns:a16="http://schemas.microsoft.com/office/drawing/2014/main" id="{E154D170-BE74-CF93-0CFC-59B41DF06AD9}"/>
              </a:ext>
            </a:extLst>
          </p:cNvPr>
          <p:cNvSpPr>
            <a:spLocks noGrp="1"/>
          </p:cNvSpPr>
          <p:nvPr>
            <p:ph idx="1"/>
          </p:nvPr>
        </p:nvSpPr>
        <p:spPr>
          <a:xfrm>
            <a:off x="7531610" y="2434201"/>
            <a:ext cx="3822189" cy="3742762"/>
          </a:xfrm>
        </p:spPr>
        <p:txBody>
          <a:bodyPr vert="horz" lIns="91440" tIns="45720" rIns="91440" bIns="45720" rtlCol="0">
            <a:normAutofit/>
          </a:bodyPr>
          <a:lstStyle/>
          <a:p>
            <a:r>
              <a:rPr lang="en-GB" sz="1700"/>
              <a:t>Why the Disciples Felt Joy</a:t>
            </a:r>
          </a:p>
          <a:p>
            <a:r>
              <a:rPr lang="en-GB" sz="1700"/>
              <a:t>After Jesus Christ ascended to heaven, the disciples were not left in fear or sadness. </a:t>
            </a:r>
          </a:p>
          <a:p>
            <a:r>
              <a:rPr lang="en-GB" sz="1700"/>
              <a:t>Jesus promised to always be with them through the Holy Spirit. </a:t>
            </a:r>
          </a:p>
          <a:p>
            <a:r>
              <a:rPr lang="en-GB" sz="1700"/>
              <a:t>The disciples understood that Jesus had completed His mission on Earth and returned to God. </a:t>
            </a:r>
          </a:p>
          <a:p>
            <a:r>
              <a:rPr lang="en-GB" sz="1700"/>
              <a:t>They felt hope, peace, and confidence to continue spreading His teachings.</a:t>
            </a:r>
          </a:p>
          <a:p>
            <a:endParaRPr lang="en-GB" sz="1700"/>
          </a:p>
        </p:txBody>
      </p:sp>
    </p:spTree>
    <p:extLst>
      <p:ext uri="{BB962C8B-B14F-4D97-AF65-F5344CB8AC3E}">
        <p14:creationId xmlns:p14="http://schemas.microsoft.com/office/powerpoint/2010/main" val="1839841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26AB3D-5F99-DD4E-735E-CAAE1615A024}"/>
              </a:ext>
            </a:extLst>
          </p:cNvPr>
          <p:cNvSpPr>
            <a:spLocks noGrp="1"/>
          </p:cNvSpPr>
          <p:nvPr>
            <p:ph type="title"/>
          </p:nvPr>
        </p:nvSpPr>
        <p:spPr>
          <a:xfrm>
            <a:off x="640080" y="325369"/>
            <a:ext cx="4368602" cy="1956841"/>
          </a:xfrm>
        </p:spPr>
        <p:txBody>
          <a:bodyPr anchor="b">
            <a:normAutofit/>
          </a:bodyPr>
          <a:lstStyle/>
          <a:p>
            <a:r>
              <a:rPr lang="en-GB" sz="5000"/>
              <a:t>THE CHRISTIAN PERSPECTIVE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051B97-7826-99B0-785D-73369D05E128}"/>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1700"/>
              <a:t>“Then they worshipped him and returned to Jerusalem with great joy.” — Luke 24:52</a:t>
            </a:r>
          </a:p>
          <a:p>
            <a:r>
              <a:rPr lang="en-GB" sz="1700"/>
              <a:t>This verse shows that the disciples trusted Jesus’ promise even after He left them physically. Instead of feeling abandoned, they were filled with joy because they believed Jesus was still with them spiritually. Their joy came from hope, faith, and the understanding that they now had an important mission to continue His work.</a:t>
            </a:r>
          </a:p>
        </p:txBody>
      </p:sp>
      <p:pic>
        <p:nvPicPr>
          <p:cNvPr id="4" name="Picture 3" descr="Faith Pray Prayer · Free image on Pixabay">
            <a:extLst>
              <a:ext uri="{FF2B5EF4-FFF2-40B4-BE49-F238E27FC236}">
                <a16:creationId xmlns:a16="http://schemas.microsoft.com/office/drawing/2014/main" id="{F199FA7F-42B9-25E8-BD4D-4FC4BF2D50CB}"/>
              </a:ext>
            </a:extLst>
          </p:cNvPr>
          <p:cNvPicPr>
            <a:picLocks noChangeAspect="1"/>
          </p:cNvPicPr>
          <p:nvPr/>
        </p:nvPicPr>
        <p:blipFill>
          <a:blip r:embed="rId2"/>
          <a:srcRect r="33299"/>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60824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47894-9A79-A454-511B-456E9D9B6850}"/>
              </a:ext>
            </a:extLst>
          </p:cNvPr>
          <p:cNvSpPr>
            <a:spLocks noGrp="1"/>
          </p:cNvSpPr>
          <p:nvPr>
            <p:ph type="title"/>
          </p:nvPr>
        </p:nvSpPr>
        <p:spPr/>
        <p:txBody>
          <a:bodyPr/>
          <a:lstStyle/>
          <a:p>
            <a:r>
              <a:rPr lang="en-GB"/>
              <a:t>REFLECTION QUESTIONS</a:t>
            </a:r>
          </a:p>
        </p:txBody>
      </p:sp>
      <p:graphicFrame>
        <p:nvGraphicFramePr>
          <p:cNvPr id="5" name="Content Placeholder 2">
            <a:extLst>
              <a:ext uri="{FF2B5EF4-FFF2-40B4-BE49-F238E27FC236}">
                <a16:creationId xmlns:a16="http://schemas.microsoft.com/office/drawing/2014/main" id="{E825A494-4ED3-DEDF-5211-E9C1DC4CE3DC}"/>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4845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wooden letters on a table&#10;&#10;AI-generated content may be incorrect.">
            <a:extLst>
              <a:ext uri="{FF2B5EF4-FFF2-40B4-BE49-F238E27FC236}">
                <a16:creationId xmlns:a16="http://schemas.microsoft.com/office/drawing/2014/main" id="{6FDFC915-917C-4530-3807-4F76F60544D0}"/>
              </a:ext>
            </a:extLst>
          </p:cNvPr>
          <p:cNvPicPr>
            <a:picLocks noChangeAspect="1"/>
          </p:cNvPicPr>
          <p:nvPr/>
        </p:nvPicPr>
        <p:blipFill>
          <a:blip r:embed="rId2">
            <a:extLst>
              <a:ext uri="{837473B0-CC2E-450A-ABE3-18F120FF3D39}">
                <a1611:picAttrSrcUrl xmlns:a1611="http://schemas.microsoft.com/office/drawing/2016/11/main" r:id="rId3"/>
              </a:ext>
            </a:extLst>
          </a:blip>
          <a:srcRect r="5882" b="-1"/>
          <a:stretch>
            <a:fillRect/>
          </a:stretch>
        </p:blipFill>
        <p:spPr>
          <a:xfrm>
            <a:off x="1" y="10"/>
            <a:ext cx="9669642" cy="6857990"/>
          </a:xfrm>
          <a:prstGeom prst="rect">
            <a:avLst/>
          </a:prstGeom>
        </p:spPr>
      </p:pic>
      <p:sp>
        <p:nvSpPr>
          <p:cNvPr id="7" name="Rectangle 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D99CDE-047D-403D-F199-045CF6F07591}"/>
              </a:ext>
            </a:extLst>
          </p:cNvPr>
          <p:cNvSpPr>
            <a:spLocks noGrp="1"/>
          </p:cNvSpPr>
          <p:nvPr>
            <p:ph type="title"/>
          </p:nvPr>
        </p:nvSpPr>
        <p:spPr>
          <a:xfrm>
            <a:off x="7531610" y="365125"/>
            <a:ext cx="3822189" cy="1899912"/>
          </a:xfrm>
        </p:spPr>
        <p:txBody>
          <a:bodyPr>
            <a:normAutofit/>
          </a:bodyPr>
          <a:lstStyle/>
          <a:p>
            <a:r>
              <a:rPr lang="en-GB" sz="4000"/>
              <a:t>CHALLENGE</a:t>
            </a:r>
          </a:p>
        </p:txBody>
      </p:sp>
      <p:sp>
        <p:nvSpPr>
          <p:cNvPr id="3" name="Content Placeholder 2">
            <a:extLst>
              <a:ext uri="{FF2B5EF4-FFF2-40B4-BE49-F238E27FC236}">
                <a16:creationId xmlns:a16="http://schemas.microsoft.com/office/drawing/2014/main" id="{D548B32F-BAB6-0759-FED4-AA87DF787AF8}"/>
              </a:ext>
            </a:extLst>
          </p:cNvPr>
          <p:cNvSpPr>
            <a:spLocks noGrp="1"/>
          </p:cNvSpPr>
          <p:nvPr>
            <p:ph idx="1"/>
          </p:nvPr>
        </p:nvSpPr>
        <p:spPr>
          <a:xfrm>
            <a:off x="7531610" y="2434201"/>
            <a:ext cx="3822189" cy="3742762"/>
          </a:xfrm>
        </p:spPr>
        <p:txBody>
          <a:bodyPr vert="horz" lIns="91440" tIns="45720" rIns="91440" bIns="45720" rtlCol="0" anchor="t">
            <a:normAutofit/>
          </a:bodyPr>
          <a:lstStyle/>
          <a:p>
            <a:pPr marL="0" indent="0">
              <a:buNone/>
            </a:pPr>
            <a:r>
              <a:rPr lang="en-GB" sz="2400"/>
              <a:t>How can people find hope, purpose, and joy during times of change or uncertainty?</a:t>
            </a:r>
            <a:endParaRPr lang="en-US" sz="2400"/>
          </a:p>
        </p:txBody>
      </p:sp>
    </p:spTree>
    <p:extLst>
      <p:ext uri="{BB962C8B-B14F-4D97-AF65-F5344CB8AC3E}">
        <p14:creationId xmlns:p14="http://schemas.microsoft.com/office/powerpoint/2010/main" val="3115177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kneeling in the desert with his hands up&#10;&#10;AI-generated content may be incorrect.">
            <a:extLst>
              <a:ext uri="{FF2B5EF4-FFF2-40B4-BE49-F238E27FC236}">
                <a16:creationId xmlns:a16="http://schemas.microsoft.com/office/drawing/2014/main" id="{72F66C7A-04DF-BB04-B33F-7239AB31AB66}"/>
              </a:ext>
            </a:extLst>
          </p:cNvPr>
          <p:cNvPicPr>
            <a:picLocks noChangeAspect="1"/>
          </p:cNvPicPr>
          <p:nvPr/>
        </p:nvPicPr>
        <p:blipFill>
          <a:blip r:embed="rId2">
            <a:extLst>
              <a:ext uri="{837473B0-CC2E-450A-ABE3-18F120FF3D39}">
                <a1611:picAttrSrcUrl xmlns:a1611="http://schemas.microsoft.com/office/drawing/2016/11/main" r:id="rId3"/>
              </a:ext>
            </a:extLst>
          </a:blip>
          <a:srcRect t="5436"/>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461AB4-690B-6DB8-48EC-984C18F4516F}"/>
              </a:ext>
            </a:extLst>
          </p:cNvPr>
          <p:cNvSpPr>
            <a:spLocks noGrp="1"/>
          </p:cNvSpPr>
          <p:nvPr>
            <p:ph type="title"/>
          </p:nvPr>
        </p:nvSpPr>
        <p:spPr>
          <a:xfrm>
            <a:off x="7531610" y="365125"/>
            <a:ext cx="3822189" cy="1899912"/>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23B298C4-AE72-F116-0EEE-22F33964A145}"/>
              </a:ext>
            </a:extLst>
          </p:cNvPr>
          <p:cNvSpPr>
            <a:spLocks noGrp="1"/>
          </p:cNvSpPr>
          <p:nvPr>
            <p:ph idx="1"/>
          </p:nvPr>
        </p:nvSpPr>
        <p:spPr>
          <a:xfrm>
            <a:off x="7531610" y="2434201"/>
            <a:ext cx="3822189" cy="3742762"/>
          </a:xfrm>
        </p:spPr>
        <p:txBody>
          <a:bodyPr vert="horz" lIns="91440" tIns="45720" rIns="91440" bIns="45720" rtlCol="0" anchor="t">
            <a:noAutofit/>
          </a:bodyPr>
          <a:lstStyle/>
          <a:p>
            <a:pPr marL="0" indent="0">
              <a:buNone/>
            </a:pPr>
            <a:r>
              <a:rPr lang="en-GB"/>
              <a:t>Heavenly Father,</a:t>
            </a:r>
            <a:br>
              <a:rPr lang="en-GB" dirty="0"/>
            </a:br>
            <a:r>
              <a:rPr lang="en-GB"/>
              <a:t>Thank You for the joy and hope of Ascension Day.</a:t>
            </a:r>
            <a:br>
              <a:rPr lang="en-GB" dirty="0"/>
            </a:br>
            <a:r>
              <a:rPr lang="en-GB"/>
              <a:t>Help us to trust in Your promises and share Your love with others.</a:t>
            </a:r>
            <a:br>
              <a:rPr lang="en-GB" dirty="0"/>
            </a:br>
            <a:r>
              <a:rPr lang="en-GB"/>
              <a:t>Fill our hearts with faith, courage, and peace. Amen.</a:t>
            </a:r>
            <a:endParaRPr lang="en-US"/>
          </a:p>
        </p:txBody>
      </p:sp>
    </p:spTree>
    <p:extLst>
      <p:ext uri="{BB962C8B-B14F-4D97-AF65-F5344CB8AC3E}">
        <p14:creationId xmlns:p14="http://schemas.microsoft.com/office/powerpoint/2010/main" val="492448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ASCENSION DAY</vt:lpstr>
      <vt:lpstr>ASCENSION DAY BRINGS JOY TO DISCIPLES</vt:lpstr>
      <vt:lpstr>THE CHRISTIAN PERSPECTIVE</vt:lpstr>
      <vt:lpstr>REFLECTION QUESTIONS</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49</cp:revision>
  <dcterms:created xsi:type="dcterms:W3CDTF">2026-05-11T13:48:38Z</dcterms:created>
  <dcterms:modified xsi:type="dcterms:W3CDTF">2026-05-11T14:09:40Z</dcterms:modified>
</cp:coreProperties>
</file>